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4"/>
  </p:notesMasterIdLst>
  <p:handoutMasterIdLst>
    <p:handoutMasterId r:id="rId55"/>
  </p:handoutMasterIdLst>
  <p:sldIdLst>
    <p:sldId id="256" r:id="rId5"/>
    <p:sldId id="262" r:id="rId6"/>
    <p:sldId id="310" r:id="rId7"/>
    <p:sldId id="285" r:id="rId8"/>
    <p:sldId id="264" r:id="rId9"/>
    <p:sldId id="289" r:id="rId10"/>
    <p:sldId id="269" r:id="rId11"/>
    <p:sldId id="298" r:id="rId12"/>
    <p:sldId id="270" r:id="rId13"/>
    <p:sldId id="299" r:id="rId14"/>
    <p:sldId id="268" r:id="rId15"/>
    <p:sldId id="287" r:id="rId16"/>
    <p:sldId id="300" r:id="rId17"/>
    <p:sldId id="286" r:id="rId18"/>
    <p:sldId id="267" r:id="rId19"/>
    <p:sldId id="311" r:id="rId20"/>
    <p:sldId id="304" r:id="rId21"/>
    <p:sldId id="297" r:id="rId22"/>
    <p:sldId id="271" r:id="rId23"/>
    <p:sldId id="301" r:id="rId24"/>
    <p:sldId id="302" r:id="rId25"/>
    <p:sldId id="303" r:id="rId26"/>
    <p:sldId id="278" r:id="rId27"/>
    <p:sldId id="259" r:id="rId28"/>
    <p:sldId id="261" r:id="rId29"/>
    <p:sldId id="273" r:id="rId30"/>
    <p:sldId id="275" r:id="rId31"/>
    <p:sldId id="276" r:id="rId32"/>
    <p:sldId id="279" r:id="rId33"/>
    <p:sldId id="280" r:id="rId34"/>
    <p:sldId id="281" r:id="rId35"/>
    <p:sldId id="283" r:id="rId36"/>
    <p:sldId id="282" r:id="rId37"/>
    <p:sldId id="263" r:id="rId38"/>
    <p:sldId id="290" r:id="rId39"/>
    <p:sldId id="291" r:id="rId40"/>
    <p:sldId id="292" r:id="rId41"/>
    <p:sldId id="305" r:id="rId42"/>
    <p:sldId id="293" r:id="rId43"/>
    <p:sldId id="294" r:id="rId44"/>
    <p:sldId id="295" r:id="rId45"/>
    <p:sldId id="296" r:id="rId46"/>
    <p:sldId id="306" r:id="rId47"/>
    <p:sldId id="307" r:id="rId48"/>
    <p:sldId id="308" r:id="rId49"/>
    <p:sldId id="309" r:id="rId50"/>
    <p:sldId id="314" r:id="rId51"/>
    <p:sldId id="312" r:id="rId52"/>
    <p:sldId id="31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470795-DABC-7E4B-A03D-3BF3F42E07B3}" v="710" dt="2022-10-21T13:40:40.8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074" autoAdjust="0"/>
    <p:restoredTop sz="94063" autoAdjust="0"/>
  </p:normalViewPr>
  <p:slideViewPr>
    <p:cSldViewPr snapToGrid="0">
      <p:cViewPr varScale="1">
        <p:scale>
          <a:sx n="85" d="100"/>
          <a:sy n="85" d="100"/>
        </p:scale>
        <p:origin x="192" y="792"/>
      </p:cViewPr>
      <p:guideLst/>
    </p:cSldViewPr>
  </p:slideViewPr>
  <p:notesTextViewPr>
    <p:cViewPr>
      <p:scale>
        <a:sx n="1" d="1"/>
        <a:sy n="1" d="1"/>
      </p:scale>
      <p:origin x="0" y="0"/>
    </p:cViewPr>
  </p:notesTextViewPr>
  <p:notesViewPr>
    <p:cSldViewPr snapToGrid="0">
      <p:cViewPr varScale="1">
        <p:scale>
          <a:sx n="55" d="100"/>
          <a:sy n="55" d="100"/>
        </p:scale>
        <p:origin x="2022"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mie Hanson" userId="b6b233e70cd6cf26" providerId="LiveId" clId="{89470795-DABC-7E4B-A03D-3BF3F42E07B3}"/>
    <pc:docChg chg="undo redo custSel addSld delSld modSld sldOrd">
      <pc:chgData name="Tammie Hanson" userId="b6b233e70cd6cf26" providerId="LiveId" clId="{89470795-DABC-7E4B-A03D-3BF3F42E07B3}" dt="2022-10-21T13:40:51.840" v="8923" actId="1076"/>
      <pc:docMkLst>
        <pc:docMk/>
      </pc:docMkLst>
      <pc:sldChg chg="addSp delSp modSp mod">
        <pc:chgData name="Tammie Hanson" userId="b6b233e70cd6cf26" providerId="LiveId" clId="{89470795-DABC-7E4B-A03D-3BF3F42E07B3}" dt="2022-10-11T22:54:37.736" v="1106" actId="207"/>
        <pc:sldMkLst>
          <pc:docMk/>
          <pc:sldMk cId="2771946415" sldId="259"/>
        </pc:sldMkLst>
        <pc:spChg chg="add del mod">
          <ac:chgData name="Tammie Hanson" userId="b6b233e70cd6cf26" providerId="LiveId" clId="{89470795-DABC-7E4B-A03D-3BF3F42E07B3}" dt="2022-10-11T22:54:01.846" v="1098" actId="767"/>
          <ac:spMkLst>
            <pc:docMk/>
            <pc:sldMk cId="2771946415" sldId="259"/>
            <ac:spMk id="5" creationId="{A2589D7A-E685-2701-6395-A1D138F14729}"/>
          </ac:spMkLst>
        </pc:spChg>
        <pc:spChg chg="add mod">
          <ac:chgData name="Tammie Hanson" userId="b6b233e70cd6cf26" providerId="LiveId" clId="{89470795-DABC-7E4B-A03D-3BF3F42E07B3}" dt="2022-10-11T22:54:37.736" v="1106" actId="207"/>
          <ac:spMkLst>
            <pc:docMk/>
            <pc:sldMk cId="2771946415" sldId="259"/>
            <ac:spMk id="6" creationId="{8A7298D5-6BA0-CB3B-0AD0-692CFC26123F}"/>
          </ac:spMkLst>
        </pc:spChg>
        <pc:spChg chg="mod">
          <ac:chgData name="Tammie Hanson" userId="b6b233e70cd6cf26" providerId="LiveId" clId="{89470795-DABC-7E4B-A03D-3BF3F42E07B3}" dt="2022-10-11T22:54:02.532" v="1099"/>
          <ac:spMkLst>
            <pc:docMk/>
            <pc:sldMk cId="2771946415" sldId="259"/>
            <ac:spMk id="8" creationId="{DFB7DAE4-2838-4086-9A7F-6FC36F62938D}"/>
          </ac:spMkLst>
        </pc:spChg>
      </pc:sldChg>
      <pc:sldChg chg="modSp mod">
        <pc:chgData name="Tammie Hanson" userId="b6b233e70cd6cf26" providerId="LiveId" clId="{89470795-DABC-7E4B-A03D-3BF3F42E07B3}" dt="2022-10-18T23:31:53.700" v="8652" actId="20577"/>
        <pc:sldMkLst>
          <pc:docMk/>
          <pc:sldMk cId="2308201634" sldId="261"/>
        </pc:sldMkLst>
        <pc:spChg chg="mod">
          <ac:chgData name="Tammie Hanson" userId="b6b233e70cd6cf26" providerId="LiveId" clId="{89470795-DABC-7E4B-A03D-3BF3F42E07B3}" dt="2022-10-18T23:31:53.700" v="8652" actId="20577"/>
          <ac:spMkLst>
            <pc:docMk/>
            <pc:sldMk cId="2308201634" sldId="261"/>
            <ac:spMk id="8" creationId="{A2516873-7887-45AA-BC41-9AFC7F784584}"/>
          </ac:spMkLst>
        </pc:spChg>
      </pc:sldChg>
      <pc:sldChg chg="addSp delSp modSp mod">
        <pc:chgData name="Tammie Hanson" userId="b6b233e70cd6cf26" providerId="LiveId" clId="{89470795-DABC-7E4B-A03D-3BF3F42E07B3}" dt="2022-10-11T22:39:10.924" v="1080" actId="27636"/>
        <pc:sldMkLst>
          <pc:docMk/>
          <pc:sldMk cId="3835580068" sldId="263"/>
        </pc:sldMkLst>
        <pc:spChg chg="del mod">
          <ac:chgData name="Tammie Hanson" userId="b6b233e70cd6cf26" providerId="LiveId" clId="{89470795-DABC-7E4B-A03D-3BF3F42E07B3}" dt="2022-10-11T18:40:41.552" v="140" actId="478"/>
          <ac:spMkLst>
            <pc:docMk/>
            <pc:sldMk cId="3835580068" sldId="263"/>
            <ac:spMk id="3" creationId="{CE8E91AC-02CA-4176-8674-71B1C02A37AF}"/>
          </ac:spMkLst>
        </pc:spChg>
        <pc:spChg chg="mod">
          <ac:chgData name="Tammie Hanson" userId="b6b233e70cd6cf26" providerId="LiveId" clId="{89470795-DABC-7E4B-A03D-3BF3F42E07B3}" dt="2022-10-11T18:40:50.436" v="142" actId="1076"/>
          <ac:spMkLst>
            <pc:docMk/>
            <pc:sldMk cId="3835580068" sldId="263"/>
            <ac:spMk id="4" creationId="{569089C7-9FB3-48CA-8B0A-CEEE540AA0CE}"/>
          </ac:spMkLst>
        </pc:spChg>
        <pc:spChg chg="del">
          <ac:chgData name="Tammie Hanson" userId="b6b233e70cd6cf26" providerId="LiveId" clId="{89470795-DABC-7E4B-A03D-3BF3F42E07B3}" dt="2022-10-11T22:39:02.229" v="1075" actId="478"/>
          <ac:spMkLst>
            <pc:docMk/>
            <pc:sldMk cId="3835580068" sldId="263"/>
            <ac:spMk id="5" creationId="{DC72D72A-D05B-4C04-85FA-9A41AA2A1252}"/>
          </ac:spMkLst>
        </pc:spChg>
        <pc:spChg chg="mod">
          <ac:chgData name="Tammie Hanson" userId="b6b233e70cd6cf26" providerId="LiveId" clId="{89470795-DABC-7E4B-A03D-3BF3F42E07B3}" dt="2022-10-11T22:39:10.924" v="1080" actId="27636"/>
          <ac:spMkLst>
            <pc:docMk/>
            <pc:sldMk cId="3835580068" sldId="263"/>
            <ac:spMk id="6" creationId="{6ABA2ABB-7D20-4778-A44D-4FCBD36DDDB8}"/>
          </ac:spMkLst>
        </pc:spChg>
        <pc:spChg chg="del mod">
          <ac:chgData name="Tammie Hanson" userId="b6b233e70cd6cf26" providerId="LiveId" clId="{89470795-DABC-7E4B-A03D-3BF3F42E07B3}" dt="2022-10-11T22:38:48.632" v="1071" actId="478"/>
          <ac:spMkLst>
            <pc:docMk/>
            <pc:sldMk cId="3835580068" sldId="263"/>
            <ac:spMk id="7" creationId="{5AF57B68-3190-4A5F-9FF6-843E3C599FE3}"/>
          </ac:spMkLst>
        </pc:spChg>
        <pc:spChg chg="del">
          <ac:chgData name="Tammie Hanson" userId="b6b233e70cd6cf26" providerId="LiveId" clId="{89470795-DABC-7E4B-A03D-3BF3F42E07B3}" dt="2022-10-11T22:38:55.258" v="1073" actId="478"/>
          <ac:spMkLst>
            <pc:docMk/>
            <pc:sldMk cId="3835580068" sldId="263"/>
            <ac:spMk id="8" creationId="{84B960B0-F2E1-471E-A42E-3588FEE04178}"/>
          </ac:spMkLst>
        </pc:spChg>
        <pc:spChg chg="add del mod">
          <ac:chgData name="Tammie Hanson" userId="b6b233e70cd6cf26" providerId="LiveId" clId="{89470795-DABC-7E4B-A03D-3BF3F42E07B3}" dt="2022-10-11T22:38:51.851" v="1072" actId="478"/>
          <ac:spMkLst>
            <pc:docMk/>
            <pc:sldMk cId="3835580068" sldId="263"/>
            <ac:spMk id="10" creationId="{41594F3D-8C9B-8FE3-0D3D-230AD84FB3FB}"/>
          </ac:spMkLst>
        </pc:spChg>
        <pc:spChg chg="add del mod">
          <ac:chgData name="Tammie Hanson" userId="b6b233e70cd6cf26" providerId="LiveId" clId="{89470795-DABC-7E4B-A03D-3BF3F42E07B3}" dt="2022-10-11T22:38:58.678" v="1074" actId="478"/>
          <ac:spMkLst>
            <pc:docMk/>
            <pc:sldMk cId="3835580068" sldId="263"/>
            <ac:spMk id="12" creationId="{114451FE-8A6B-1FB2-DB2F-57AFB6183BE2}"/>
          </ac:spMkLst>
        </pc:spChg>
        <pc:spChg chg="add del mod">
          <ac:chgData name="Tammie Hanson" userId="b6b233e70cd6cf26" providerId="LiveId" clId="{89470795-DABC-7E4B-A03D-3BF3F42E07B3}" dt="2022-10-11T22:39:04.815" v="1076" actId="478"/>
          <ac:spMkLst>
            <pc:docMk/>
            <pc:sldMk cId="3835580068" sldId="263"/>
            <ac:spMk id="14" creationId="{2C41F05A-1E7F-3591-AC51-13AB10C32067}"/>
          </ac:spMkLst>
        </pc:spChg>
      </pc:sldChg>
      <pc:sldChg chg="modSp mod">
        <pc:chgData name="Tammie Hanson" userId="b6b233e70cd6cf26" providerId="LiveId" clId="{89470795-DABC-7E4B-A03D-3BF3F42E07B3}" dt="2022-10-11T22:40:31.404" v="1082" actId="20577"/>
        <pc:sldMkLst>
          <pc:docMk/>
          <pc:sldMk cId="2545376556" sldId="264"/>
        </pc:sldMkLst>
        <pc:spChg chg="mod">
          <ac:chgData name="Tammie Hanson" userId="b6b233e70cd6cf26" providerId="LiveId" clId="{89470795-DABC-7E4B-A03D-3BF3F42E07B3}" dt="2022-10-11T17:45:32.317" v="11" actId="255"/>
          <ac:spMkLst>
            <pc:docMk/>
            <pc:sldMk cId="2545376556" sldId="264"/>
            <ac:spMk id="4" creationId="{C72C2462-5974-6D19-01BB-C0824B8A8FE4}"/>
          </ac:spMkLst>
        </pc:spChg>
        <pc:spChg chg="mod">
          <ac:chgData name="Tammie Hanson" userId="b6b233e70cd6cf26" providerId="LiveId" clId="{89470795-DABC-7E4B-A03D-3BF3F42E07B3}" dt="2022-10-11T22:40:31.404" v="1082" actId="20577"/>
          <ac:spMkLst>
            <pc:docMk/>
            <pc:sldMk cId="2545376556" sldId="264"/>
            <ac:spMk id="5" creationId="{253EBEF7-70A8-68FE-5E30-B9F2F7CDCB44}"/>
          </ac:spMkLst>
        </pc:spChg>
        <pc:spChg chg="mod">
          <ac:chgData name="Tammie Hanson" userId="b6b233e70cd6cf26" providerId="LiveId" clId="{89470795-DABC-7E4B-A03D-3BF3F42E07B3}" dt="2022-10-11T17:45:37.433" v="12" actId="255"/>
          <ac:spMkLst>
            <pc:docMk/>
            <pc:sldMk cId="2545376556" sldId="264"/>
            <ac:spMk id="12" creationId="{F141FA7A-6AF9-0B70-D5E5-75A28F3A9F75}"/>
          </ac:spMkLst>
        </pc:spChg>
      </pc:sldChg>
      <pc:sldChg chg="del mod modShow">
        <pc:chgData name="Tammie Hanson" userId="b6b233e70cd6cf26" providerId="LiveId" clId="{89470795-DABC-7E4B-A03D-3BF3F42E07B3}" dt="2022-10-11T22:09:08.112" v="1069" actId="2696"/>
        <pc:sldMkLst>
          <pc:docMk/>
          <pc:sldMk cId="474066548" sldId="265"/>
        </pc:sldMkLst>
      </pc:sldChg>
      <pc:sldChg chg="del">
        <pc:chgData name="Tammie Hanson" userId="b6b233e70cd6cf26" providerId="LiveId" clId="{89470795-DABC-7E4B-A03D-3BF3F42E07B3}" dt="2022-10-12T18:47:39.675" v="5288" actId="2696"/>
        <pc:sldMkLst>
          <pc:docMk/>
          <pc:sldMk cId="1100124707" sldId="266"/>
        </pc:sldMkLst>
      </pc:sldChg>
      <pc:sldChg chg="mod modShow">
        <pc:chgData name="Tammie Hanson" userId="b6b233e70cd6cf26" providerId="LiveId" clId="{89470795-DABC-7E4B-A03D-3BF3F42E07B3}" dt="2022-10-13T11:27:46.652" v="8174" actId="729"/>
        <pc:sldMkLst>
          <pc:docMk/>
          <pc:sldMk cId="514444035" sldId="267"/>
        </pc:sldMkLst>
      </pc:sldChg>
      <pc:sldChg chg="ord">
        <pc:chgData name="Tammie Hanson" userId="b6b233e70cd6cf26" providerId="LiveId" clId="{89470795-DABC-7E4B-A03D-3BF3F42E07B3}" dt="2022-10-12T18:51:19.036" v="5467" actId="20578"/>
        <pc:sldMkLst>
          <pc:docMk/>
          <pc:sldMk cId="699768159" sldId="268"/>
        </pc:sldMkLst>
      </pc:sldChg>
      <pc:sldChg chg="addSp delSp modSp mod">
        <pc:chgData name="Tammie Hanson" userId="b6b233e70cd6cf26" providerId="LiveId" clId="{89470795-DABC-7E4B-A03D-3BF3F42E07B3}" dt="2022-10-11T18:11:02.536" v="37" actId="1076"/>
        <pc:sldMkLst>
          <pc:docMk/>
          <pc:sldMk cId="3927350283" sldId="269"/>
        </pc:sldMkLst>
        <pc:spChg chg="add mod">
          <ac:chgData name="Tammie Hanson" userId="b6b233e70cd6cf26" providerId="LiveId" clId="{89470795-DABC-7E4B-A03D-3BF3F42E07B3}" dt="2022-10-11T18:11:02.536" v="37" actId="1076"/>
          <ac:spMkLst>
            <pc:docMk/>
            <pc:sldMk cId="3927350283" sldId="269"/>
            <ac:spMk id="4" creationId="{63CEA83B-0F5F-0599-CC53-35E58D5E7364}"/>
          </ac:spMkLst>
        </pc:spChg>
        <pc:spChg chg="add del mod">
          <ac:chgData name="Tammie Hanson" userId="b6b233e70cd6cf26" providerId="LiveId" clId="{89470795-DABC-7E4B-A03D-3BF3F42E07B3}" dt="2022-10-11T18:10:52.544" v="36"/>
          <ac:spMkLst>
            <pc:docMk/>
            <pc:sldMk cId="3927350283" sldId="269"/>
            <ac:spMk id="5" creationId="{C42B3A6B-B26A-F6C6-9596-4AD4FC7CB751}"/>
          </ac:spMkLst>
        </pc:spChg>
        <pc:spChg chg="mod">
          <ac:chgData name="Tammie Hanson" userId="b6b233e70cd6cf26" providerId="LiveId" clId="{89470795-DABC-7E4B-A03D-3BF3F42E07B3}" dt="2022-10-11T17:46:39.843" v="28" actId="1076"/>
          <ac:spMkLst>
            <pc:docMk/>
            <pc:sldMk cId="3927350283" sldId="269"/>
            <ac:spMk id="9" creationId="{69D0EA38-E42B-D40B-F2E2-29F050BD1605}"/>
          </ac:spMkLst>
        </pc:spChg>
        <pc:spChg chg="del mod">
          <ac:chgData name="Tammie Hanson" userId="b6b233e70cd6cf26" providerId="LiveId" clId="{89470795-DABC-7E4B-A03D-3BF3F42E07B3}" dt="2022-10-11T17:46:34.939" v="27" actId="478"/>
          <ac:spMkLst>
            <pc:docMk/>
            <pc:sldMk cId="3927350283" sldId="269"/>
            <ac:spMk id="12" creationId="{6384A556-3E6F-F98C-FD92-18BFDD1C52DA}"/>
          </ac:spMkLst>
        </pc:spChg>
        <pc:spChg chg="del mod">
          <ac:chgData name="Tammie Hanson" userId="b6b233e70cd6cf26" providerId="LiveId" clId="{89470795-DABC-7E4B-A03D-3BF3F42E07B3}" dt="2022-10-11T17:46:29.815" v="26" actId="478"/>
          <ac:spMkLst>
            <pc:docMk/>
            <pc:sldMk cId="3927350283" sldId="269"/>
            <ac:spMk id="13" creationId="{4DF07CEE-EE17-A16E-4307-D85927F1E60F}"/>
          </ac:spMkLst>
        </pc:spChg>
        <pc:spChg chg="mod">
          <ac:chgData name="Tammie Hanson" userId="b6b233e70cd6cf26" providerId="LiveId" clId="{89470795-DABC-7E4B-A03D-3BF3F42E07B3}" dt="2022-10-11T17:46:24.065" v="25" actId="20577"/>
          <ac:spMkLst>
            <pc:docMk/>
            <pc:sldMk cId="3927350283" sldId="269"/>
            <ac:spMk id="15" creationId="{0FEE1C7C-0D44-05E3-4BCA-15ADEEB4C668}"/>
          </ac:spMkLst>
        </pc:spChg>
      </pc:sldChg>
      <pc:sldChg chg="addSp delSp modSp mod setBg modShow">
        <pc:chgData name="Tammie Hanson" userId="b6b233e70cd6cf26" providerId="LiveId" clId="{89470795-DABC-7E4B-A03D-3BF3F42E07B3}" dt="2022-10-13T11:59:34.019" v="8258" actId="1076"/>
        <pc:sldMkLst>
          <pc:docMk/>
          <pc:sldMk cId="1492892719" sldId="270"/>
        </pc:sldMkLst>
        <pc:spChg chg="add del mod">
          <ac:chgData name="Tammie Hanson" userId="b6b233e70cd6cf26" providerId="LiveId" clId="{89470795-DABC-7E4B-A03D-3BF3F42E07B3}" dt="2022-10-13T11:55:38.255" v="8178" actId="478"/>
          <ac:spMkLst>
            <pc:docMk/>
            <pc:sldMk cId="1492892719" sldId="270"/>
            <ac:spMk id="4" creationId="{1605DC93-4723-A5EA-0D87-BCCEAA77D551}"/>
          </ac:spMkLst>
        </pc:spChg>
        <pc:spChg chg="add mod">
          <ac:chgData name="Tammie Hanson" userId="b6b233e70cd6cf26" providerId="LiveId" clId="{89470795-DABC-7E4B-A03D-3BF3F42E07B3}" dt="2022-10-13T11:58:42.022" v="8243" actId="1076"/>
          <ac:spMkLst>
            <pc:docMk/>
            <pc:sldMk cId="1492892719" sldId="270"/>
            <ac:spMk id="5" creationId="{F407E7E2-1E62-12F4-B583-D2E694F6D786}"/>
          </ac:spMkLst>
        </pc:spChg>
        <pc:spChg chg="add del">
          <ac:chgData name="Tammie Hanson" userId="b6b233e70cd6cf26" providerId="LiveId" clId="{89470795-DABC-7E4B-A03D-3BF3F42E07B3}" dt="2022-10-13T11:59:06.777" v="8248" actId="22"/>
          <ac:spMkLst>
            <pc:docMk/>
            <pc:sldMk cId="1492892719" sldId="270"/>
            <ac:spMk id="7" creationId="{E96F79BB-C9D9-30A9-0742-39A40D3D3329}"/>
          </ac:spMkLst>
        </pc:spChg>
        <pc:spChg chg="del">
          <ac:chgData name="Tammie Hanson" userId="b6b233e70cd6cf26" providerId="LiveId" clId="{89470795-DABC-7E4B-A03D-3BF3F42E07B3}" dt="2022-10-13T11:55:35.019" v="8177" actId="478"/>
          <ac:spMkLst>
            <pc:docMk/>
            <pc:sldMk cId="1492892719" sldId="270"/>
            <ac:spMk id="9" creationId="{EBF9B522-6F80-115F-9A82-F4FF4FE74182}"/>
          </ac:spMkLst>
        </pc:spChg>
        <pc:spChg chg="add mod">
          <ac:chgData name="Tammie Hanson" userId="b6b233e70cd6cf26" providerId="LiveId" clId="{89470795-DABC-7E4B-A03D-3BF3F42E07B3}" dt="2022-10-13T11:59:34.019" v="8258" actId="1076"/>
          <ac:spMkLst>
            <pc:docMk/>
            <pc:sldMk cId="1492892719" sldId="270"/>
            <ac:spMk id="10" creationId="{D9895A32-C785-1A98-1AC5-F500E17DFB1F}"/>
          </ac:spMkLst>
        </pc:spChg>
        <pc:picChg chg="mod">
          <ac:chgData name="Tammie Hanson" userId="b6b233e70cd6cf26" providerId="LiveId" clId="{89470795-DABC-7E4B-A03D-3BF3F42E07B3}" dt="2022-10-13T11:58:43.735" v="8246" actId="1076"/>
          <ac:picMkLst>
            <pc:docMk/>
            <pc:sldMk cId="1492892719" sldId="270"/>
            <ac:picMk id="13" creationId="{D21B5F22-B9A9-FA09-F2C7-94DA706E0DB7}"/>
          </ac:picMkLst>
        </pc:picChg>
      </pc:sldChg>
      <pc:sldChg chg="delSp modSp mod ord">
        <pc:chgData name="Tammie Hanson" userId="b6b233e70cd6cf26" providerId="LiveId" clId="{89470795-DABC-7E4B-A03D-3BF3F42E07B3}" dt="2022-10-13T12:07:41.444" v="8413" actId="122"/>
        <pc:sldMkLst>
          <pc:docMk/>
          <pc:sldMk cId="578143307" sldId="271"/>
        </pc:sldMkLst>
        <pc:spChg chg="mod">
          <ac:chgData name="Tammie Hanson" userId="b6b233e70cd6cf26" providerId="LiveId" clId="{89470795-DABC-7E4B-A03D-3BF3F42E07B3}" dt="2022-10-11T19:48:35.219" v="1001" actId="1076"/>
          <ac:spMkLst>
            <pc:docMk/>
            <pc:sldMk cId="578143307" sldId="271"/>
            <ac:spMk id="4" creationId="{472B793A-A52D-FED2-2EAC-7319FC3DB32A}"/>
          </ac:spMkLst>
        </pc:spChg>
        <pc:spChg chg="del mod">
          <ac:chgData name="Tammie Hanson" userId="b6b233e70cd6cf26" providerId="LiveId" clId="{89470795-DABC-7E4B-A03D-3BF3F42E07B3}" dt="2022-10-11T18:41:10.626" v="146" actId="478"/>
          <ac:spMkLst>
            <pc:docMk/>
            <pc:sldMk cId="578143307" sldId="271"/>
            <ac:spMk id="5" creationId="{5A38ED34-AB5F-C033-8C37-C8687C2B258D}"/>
          </ac:spMkLst>
        </pc:spChg>
        <pc:spChg chg="mod">
          <ac:chgData name="Tammie Hanson" userId="b6b233e70cd6cf26" providerId="LiveId" clId="{89470795-DABC-7E4B-A03D-3BF3F42E07B3}" dt="2022-10-13T12:07:41.444" v="8413" actId="122"/>
          <ac:spMkLst>
            <pc:docMk/>
            <pc:sldMk cId="578143307" sldId="271"/>
            <ac:spMk id="6" creationId="{0F6CB64E-ABB9-F052-03B6-87F47599D591}"/>
          </ac:spMkLst>
        </pc:spChg>
        <pc:spChg chg="del mod">
          <ac:chgData name="Tammie Hanson" userId="b6b233e70cd6cf26" providerId="LiveId" clId="{89470795-DABC-7E4B-A03D-3BF3F42E07B3}" dt="2022-10-11T18:37:32.733" v="63" actId="478"/>
          <ac:spMkLst>
            <pc:docMk/>
            <pc:sldMk cId="578143307" sldId="271"/>
            <ac:spMk id="7" creationId="{DDC8E1C6-81AA-7A16-A645-BBFC2544DE46}"/>
          </ac:spMkLst>
        </pc:spChg>
      </pc:sldChg>
      <pc:sldChg chg="del">
        <pc:chgData name="Tammie Hanson" userId="b6b233e70cd6cf26" providerId="LiveId" clId="{89470795-DABC-7E4B-A03D-3BF3F42E07B3}" dt="2022-10-11T22:54:45.691" v="1107" actId="2696"/>
        <pc:sldMkLst>
          <pc:docMk/>
          <pc:sldMk cId="234451667" sldId="272"/>
        </pc:sldMkLst>
      </pc:sldChg>
      <pc:sldChg chg="modSp mod">
        <pc:chgData name="Tammie Hanson" userId="b6b233e70cd6cf26" providerId="LiveId" clId="{89470795-DABC-7E4B-A03D-3BF3F42E07B3}" dt="2022-10-18T23:31:45.740" v="8643" actId="20577"/>
        <pc:sldMkLst>
          <pc:docMk/>
          <pc:sldMk cId="1906791092" sldId="273"/>
        </pc:sldMkLst>
        <pc:spChg chg="mod">
          <ac:chgData name="Tammie Hanson" userId="b6b233e70cd6cf26" providerId="LiveId" clId="{89470795-DABC-7E4B-A03D-3BF3F42E07B3}" dt="2022-10-18T23:31:45.740" v="8643" actId="20577"/>
          <ac:spMkLst>
            <pc:docMk/>
            <pc:sldMk cId="1906791092" sldId="273"/>
            <ac:spMk id="11" creationId="{7927306A-495F-7D02-751F-2E20E74A2727}"/>
          </ac:spMkLst>
        </pc:spChg>
        <pc:spChg chg="mod">
          <ac:chgData name="Tammie Hanson" userId="b6b233e70cd6cf26" providerId="LiveId" clId="{89470795-DABC-7E4B-A03D-3BF3F42E07B3}" dt="2022-10-11T22:58:39.725" v="1122" actId="1076"/>
          <ac:spMkLst>
            <pc:docMk/>
            <pc:sldMk cId="1906791092" sldId="273"/>
            <ac:spMk id="12" creationId="{D2E44497-BEB2-EFB9-DADA-569B80021E77}"/>
          </ac:spMkLst>
        </pc:spChg>
      </pc:sldChg>
      <pc:sldChg chg="modSp del mod modShow">
        <pc:chgData name="Tammie Hanson" userId="b6b233e70cd6cf26" providerId="LiveId" clId="{89470795-DABC-7E4B-A03D-3BF3F42E07B3}" dt="2022-10-18T23:25:25.295" v="8540" actId="2696"/>
        <pc:sldMkLst>
          <pc:docMk/>
          <pc:sldMk cId="376765237" sldId="274"/>
        </pc:sldMkLst>
        <pc:spChg chg="mod">
          <ac:chgData name="Tammie Hanson" userId="b6b233e70cd6cf26" providerId="LiveId" clId="{89470795-DABC-7E4B-A03D-3BF3F42E07B3}" dt="2022-10-11T22:57:46.120" v="1111" actId="255"/>
          <ac:spMkLst>
            <pc:docMk/>
            <pc:sldMk cId="376765237" sldId="274"/>
            <ac:spMk id="16" creationId="{13C34071-56A6-0FB7-7FE7-4576889521D7}"/>
          </ac:spMkLst>
        </pc:spChg>
        <pc:spChg chg="mod">
          <ac:chgData name="Tammie Hanson" userId="b6b233e70cd6cf26" providerId="LiveId" clId="{89470795-DABC-7E4B-A03D-3BF3F42E07B3}" dt="2022-10-11T22:58:46.095" v="1126" actId="20577"/>
          <ac:spMkLst>
            <pc:docMk/>
            <pc:sldMk cId="376765237" sldId="274"/>
            <ac:spMk id="22" creationId="{C9828DB8-99FF-911B-CD9C-995142A821C3}"/>
          </ac:spMkLst>
        </pc:spChg>
      </pc:sldChg>
      <pc:sldChg chg="modSp mod">
        <pc:chgData name="Tammie Hanson" userId="b6b233e70cd6cf26" providerId="LiveId" clId="{89470795-DABC-7E4B-A03D-3BF3F42E07B3}" dt="2022-10-18T23:31:29.284" v="8619" actId="20577"/>
        <pc:sldMkLst>
          <pc:docMk/>
          <pc:sldMk cId="3469993168" sldId="275"/>
        </pc:sldMkLst>
        <pc:spChg chg="mod">
          <ac:chgData name="Tammie Hanson" userId="b6b233e70cd6cf26" providerId="LiveId" clId="{89470795-DABC-7E4B-A03D-3BF3F42E07B3}" dt="2022-10-18T23:31:29.284" v="8619" actId="20577"/>
          <ac:spMkLst>
            <pc:docMk/>
            <pc:sldMk cId="3469993168" sldId="275"/>
            <ac:spMk id="7" creationId="{B9D034A7-611A-F703-2685-F154B6DF44A7}"/>
          </ac:spMkLst>
        </pc:spChg>
      </pc:sldChg>
      <pc:sldChg chg="modSp mod">
        <pc:chgData name="Tammie Hanson" userId="b6b233e70cd6cf26" providerId="LiveId" clId="{89470795-DABC-7E4B-A03D-3BF3F42E07B3}" dt="2022-10-18T23:31:09.513" v="8612" actId="255"/>
        <pc:sldMkLst>
          <pc:docMk/>
          <pc:sldMk cId="1051651074" sldId="276"/>
        </pc:sldMkLst>
        <pc:spChg chg="mod">
          <ac:chgData name="Tammie Hanson" userId="b6b233e70cd6cf26" providerId="LiveId" clId="{89470795-DABC-7E4B-A03D-3BF3F42E07B3}" dt="2022-10-18T23:31:09.513" v="8612" actId="255"/>
          <ac:spMkLst>
            <pc:docMk/>
            <pc:sldMk cId="1051651074" sldId="276"/>
            <ac:spMk id="13" creationId="{466F2654-2CDC-B08C-A7B4-073C1DA22708}"/>
          </ac:spMkLst>
        </pc:spChg>
      </pc:sldChg>
      <pc:sldChg chg="del mod modShow">
        <pc:chgData name="Tammie Hanson" userId="b6b233e70cd6cf26" providerId="LiveId" clId="{89470795-DABC-7E4B-A03D-3BF3F42E07B3}" dt="2022-10-18T23:27:22.083" v="8542" actId="2696"/>
        <pc:sldMkLst>
          <pc:docMk/>
          <pc:sldMk cId="1779153693" sldId="277"/>
        </pc:sldMkLst>
      </pc:sldChg>
      <pc:sldChg chg="modSp mod">
        <pc:chgData name="Tammie Hanson" userId="b6b233e70cd6cf26" providerId="LiveId" clId="{89470795-DABC-7E4B-A03D-3BF3F42E07B3}" dt="2022-10-18T23:30:29.837" v="8589" actId="20577"/>
        <pc:sldMkLst>
          <pc:docMk/>
          <pc:sldMk cId="204157064" sldId="279"/>
        </pc:sldMkLst>
        <pc:spChg chg="mod">
          <ac:chgData name="Tammie Hanson" userId="b6b233e70cd6cf26" providerId="LiveId" clId="{89470795-DABC-7E4B-A03D-3BF3F42E07B3}" dt="2022-10-18T23:30:29.837" v="8589" actId="20577"/>
          <ac:spMkLst>
            <pc:docMk/>
            <pc:sldMk cId="204157064" sldId="279"/>
            <ac:spMk id="15" creationId="{908CA4F8-2EB2-FF20-D13A-3952A72DA110}"/>
          </ac:spMkLst>
        </pc:spChg>
      </pc:sldChg>
      <pc:sldChg chg="modSp mod">
        <pc:chgData name="Tammie Hanson" userId="b6b233e70cd6cf26" providerId="LiveId" clId="{89470795-DABC-7E4B-A03D-3BF3F42E07B3}" dt="2022-10-12T19:00:23.578" v="5474" actId="20577"/>
        <pc:sldMkLst>
          <pc:docMk/>
          <pc:sldMk cId="2327321779" sldId="280"/>
        </pc:sldMkLst>
        <pc:spChg chg="mod">
          <ac:chgData name="Tammie Hanson" userId="b6b233e70cd6cf26" providerId="LiveId" clId="{89470795-DABC-7E4B-A03D-3BF3F42E07B3}" dt="2022-10-12T19:00:20.202" v="5473" actId="27636"/>
          <ac:spMkLst>
            <pc:docMk/>
            <pc:sldMk cId="2327321779" sldId="280"/>
            <ac:spMk id="14" creationId="{E7187ACA-491D-2761-C464-B2FF411331D1}"/>
          </ac:spMkLst>
        </pc:spChg>
        <pc:spChg chg="mod">
          <ac:chgData name="Tammie Hanson" userId="b6b233e70cd6cf26" providerId="LiveId" clId="{89470795-DABC-7E4B-A03D-3BF3F42E07B3}" dt="2022-10-12T19:00:15.814" v="5471" actId="27636"/>
          <ac:spMkLst>
            <pc:docMk/>
            <pc:sldMk cId="2327321779" sldId="280"/>
            <ac:spMk id="15" creationId="{5CE4D198-3B04-4414-647E-DB50ABF57FCF}"/>
          </ac:spMkLst>
        </pc:spChg>
        <pc:spChg chg="mod">
          <ac:chgData name="Tammie Hanson" userId="b6b233e70cd6cf26" providerId="LiveId" clId="{89470795-DABC-7E4B-A03D-3BF3F42E07B3}" dt="2022-10-12T19:00:23.578" v="5474" actId="20577"/>
          <ac:spMkLst>
            <pc:docMk/>
            <pc:sldMk cId="2327321779" sldId="280"/>
            <ac:spMk id="17" creationId="{2B815C29-90A1-BB8E-9E58-EFFC93F2FC01}"/>
          </ac:spMkLst>
        </pc:spChg>
      </pc:sldChg>
      <pc:sldChg chg="modSp mod">
        <pc:chgData name="Tammie Hanson" userId="b6b233e70cd6cf26" providerId="LiveId" clId="{89470795-DABC-7E4B-A03D-3BF3F42E07B3}" dt="2022-10-18T23:29:34.765" v="8553" actId="20577"/>
        <pc:sldMkLst>
          <pc:docMk/>
          <pc:sldMk cId="3384715515" sldId="281"/>
        </pc:sldMkLst>
        <pc:spChg chg="mod">
          <ac:chgData name="Tammie Hanson" userId="b6b233e70cd6cf26" providerId="LiveId" clId="{89470795-DABC-7E4B-A03D-3BF3F42E07B3}" dt="2022-10-18T23:29:34.765" v="8553" actId="20577"/>
          <ac:spMkLst>
            <pc:docMk/>
            <pc:sldMk cId="3384715515" sldId="281"/>
            <ac:spMk id="12" creationId="{4EAC353A-C5A7-295A-52ED-88DB01D37CF1}"/>
          </ac:spMkLst>
        </pc:spChg>
        <pc:spChg chg="mod">
          <ac:chgData name="Tammie Hanson" userId="b6b233e70cd6cf26" providerId="LiveId" clId="{89470795-DABC-7E4B-A03D-3BF3F42E07B3}" dt="2022-10-11T23:12:52.077" v="1154" actId="20577"/>
          <ac:spMkLst>
            <pc:docMk/>
            <pc:sldMk cId="3384715515" sldId="281"/>
            <ac:spMk id="13" creationId="{17E8AF9D-5BA4-6BF3-88F6-414DE505C9D5}"/>
          </ac:spMkLst>
        </pc:spChg>
      </pc:sldChg>
      <pc:sldChg chg="modSp mod">
        <pc:chgData name="Tammie Hanson" userId="b6b233e70cd6cf26" providerId="LiveId" clId="{89470795-DABC-7E4B-A03D-3BF3F42E07B3}" dt="2022-10-18T23:30:11.549" v="8582" actId="20577"/>
        <pc:sldMkLst>
          <pc:docMk/>
          <pc:sldMk cId="2552784066" sldId="283"/>
        </pc:sldMkLst>
        <pc:spChg chg="mod">
          <ac:chgData name="Tammie Hanson" userId="b6b233e70cd6cf26" providerId="LiveId" clId="{89470795-DABC-7E4B-A03D-3BF3F42E07B3}" dt="2022-10-13T12:08:55.180" v="8417" actId="1076"/>
          <ac:spMkLst>
            <pc:docMk/>
            <pc:sldMk cId="2552784066" sldId="283"/>
            <ac:spMk id="5" creationId="{485E35D1-6FBF-A7C5-D50C-98C27670D423}"/>
          </ac:spMkLst>
        </pc:spChg>
        <pc:spChg chg="mod">
          <ac:chgData name="Tammie Hanson" userId="b6b233e70cd6cf26" providerId="LiveId" clId="{89470795-DABC-7E4B-A03D-3BF3F42E07B3}" dt="2022-10-18T23:29:43.012" v="8557" actId="20577"/>
          <ac:spMkLst>
            <pc:docMk/>
            <pc:sldMk cId="2552784066" sldId="283"/>
            <ac:spMk id="8" creationId="{CCA07AC5-4D34-5207-FDBC-6FA8DF3B984B}"/>
          </ac:spMkLst>
        </pc:spChg>
        <pc:spChg chg="mod">
          <ac:chgData name="Tammie Hanson" userId="b6b233e70cd6cf26" providerId="LiveId" clId="{89470795-DABC-7E4B-A03D-3BF3F42E07B3}" dt="2022-10-18T23:30:11.549" v="8582" actId="20577"/>
          <ac:spMkLst>
            <pc:docMk/>
            <pc:sldMk cId="2552784066" sldId="283"/>
            <ac:spMk id="9" creationId="{D611A48A-B892-F4B7-84C2-501F3DF89B7C}"/>
          </ac:spMkLst>
        </pc:spChg>
        <pc:spChg chg="mod">
          <ac:chgData name="Tammie Hanson" userId="b6b233e70cd6cf26" providerId="LiveId" clId="{89470795-DABC-7E4B-A03D-3BF3F42E07B3}" dt="2022-10-18T23:30:06.043" v="8577" actId="1076"/>
          <ac:spMkLst>
            <pc:docMk/>
            <pc:sldMk cId="2552784066" sldId="283"/>
            <ac:spMk id="10" creationId="{EEFD2C6E-C6D8-8F07-B24D-AAE5AB7634CE}"/>
          </ac:spMkLst>
        </pc:spChg>
      </pc:sldChg>
      <pc:sldChg chg="new del ord">
        <pc:chgData name="Tammie Hanson" userId="b6b233e70cd6cf26" providerId="LiveId" clId="{89470795-DABC-7E4B-A03D-3BF3F42E07B3}" dt="2022-10-11T18:49:36.264" v="176" actId="2696"/>
        <pc:sldMkLst>
          <pc:docMk/>
          <pc:sldMk cId="201856801" sldId="284"/>
        </pc:sldMkLst>
      </pc:sldChg>
      <pc:sldChg chg="addSp delSp modSp new mod">
        <pc:chgData name="Tammie Hanson" userId="b6b233e70cd6cf26" providerId="LiveId" clId="{89470795-DABC-7E4B-A03D-3BF3F42E07B3}" dt="2022-10-11T18:54:21.337" v="935"/>
        <pc:sldMkLst>
          <pc:docMk/>
          <pc:sldMk cId="735454628" sldId="285"/>
        </pc:sldMkLst>
        <pc:spChg chg="mod">
          <ac:chgData name="Tammie Hanson" userId="b6b233e70cd6cf26" providerId="LiveId" clId="{89470795-DABC-7E4B-A03D-3BF3F42E07B3}" dt="2022-10-11T18:49:51.495" v="189" actId="14100"/>
          <ac:spMkLst>
            <pc:docMk/>
            <pc:sldMk cId="735454628" sldId="285"/>
            <ac:spMk id="3" creationId="{FB418992-B6B1-4E55-CC4A-FD4E3E4FA35F}"/>
          </ac:spMkLst>
        </pc:spChg>
        <pc:spChg chg="mod">
          <ac:chgData name="Tammie Hanson" userId="b6b233e70cd6cf26" providerId="LiveId" clId="{89470795-DABC-7E4B-A03D-3BF3F42E07B3}" dt="2022-10-11T18:49:57.936" v="199" actId="14100"/>
          <ac:spMkLst>
            <pc:docMk/>
            <pc:sldMk cId="735454628" sldId="285"/>
            <ac:spMk id="4" creationId="{494E209E-107F-9A6B-3B7E-F8D39B6334C4}"/>
          </ac:spMkLst>
        </pc:spChg>
        <pc:spChg chg="del">
          <ac:chgData name="Tammie Hanson" userId="b6b233e70cd6cf26" providerId="LiveId" clId="{89470795-DABC-7E4B-A03D-3BF3F42E07B3}" dt="2022-10-11T18:50:29.812" v="264" actId="478"/>
          <ac:spMkLst>
            <pc:docMk/>
            <pc:sldMk cId="735454628" sldId="285"/>
            <ac:spMk id="5" creationId="{7DCB98A7-BA90-74C3-B05A-156360D5D154}"/>
          </ac:spMkLst>
        </pc:spChg>
        <pc:spChg chg="mod">
          <ac:chgData name="Tammie Hanson" userId="b6b233e70cd6cf26" providerId="LiveId" clId="{89470795-DABC-7E4B-A03D-3BF3F42E07B3}" dt="2022-10-11T18:54:17.221" v="933" actId="20577"/>
          <ac:spMkLst>
            <pc:docMk/>
            <pc:sldMk cId="735454628" sldId="285"/>
            <ac:spMk id="6" creationId="{EF14BC37-3A6D-F8EA-CAF6-843B6684577D}"/>
          </ac:spMkLst>
        </pc:spChg>
        <pc:spChg chg="del">
          <ac:chgData name="Tammie Hanson" userId="b6b233e70cd6cf26" providerId="LiveId" clId="{89470795-DABC-7E4B-A03D-3BF3F42E07B3}" dt="2022-10-11T18:50:03.079" v="200" actId="478"/>
          <ac:spMkLst>
            <pc:docMk/>
            <pc:sldMk cId="735454628" sldId="285"/>
            <ac:spMk id="7" creationId="{5F8B83C9-1388-7F54-4653-0FB4631FFB16}"/>
          </ac:spMkLst>
        </pc:spChg>
        <pc:spChg chg="del">
          <ac:chgData name="Tammie Hanson" userId="b6b233e70cd6cf26" providerId="LiveId" clId="{89470795-DABC-7E4B-A03D-3BF3F42E07B3}" dt="2022-10-11T18:50:10.886" v="201" actId="478"/>
          <ac:spMkLst>
            <pc:docMk/>
            <pc:sldMk cId="735454628" sldId="285"/>
            <ac:spMk id="8" creationId="{EE598F87-C0AF-5D84-066E-3DBFCA37B59E}"/>
          </ac:spMkLst>
        </pc:spChg>
        <pc:spChg chg="add del mod">
          <ac:chgData name="Tammie Hanson" userId="b6b233e70cd6cf26" providerId="LiveId" clId="{89470795-DABC-7E4B-A03D-3BF3F42E07B3}" dt="2022-10-11T18:54:21.337" v="935"/>
          <ac:spMkLst>
            <pc:docMk/>
            <pc:sldMk cId="735454628" sldId="285"/>
            <ac:spMk id="9" creationId="{683206D3-9466-A097-0DDF-83E0F50647F6}"/>
          </ac:spMkLst>
        </pc:spChg>
      </pc:sldChg>
      <pc:sldChg chg="addSp delSp modSp new mod ord">
        <pc:chgData name="Tammie Hanson" userId="b6b233e70cd6cf26" providerId="LiveId" clId="{89470795-DABC-7E4B-A03D-3BF3F42E07B3}" dt="2022-10-11T23:46:32.022" v="1155" actId="20578"/>
        <pc:sldMkLst>
          <pc:docMk/>
          <pc:sldMk cId="3226016551" sldId="286"/>
        </pc:sldMkLst>
        <pc:spChg chg="mod">
          <ac:chgData name="Tammie Hanson" userId="b6b233e70cd6cf26" providerId="LiveId" clId="{89470795-DABC-7E4B-A03D-3BF3F42E07B3}" dt="2022-10-11T22:40:47.207" v="1083" actId="1076"/>
          <ac:spMkLst>
            <pc:docMk/>
            <pc:sldMk cId="3226016551" sldId="286"/>
            <ac:spMk id="3" creationId="{B3E26A20-AB34-807D-F36A-C962463E2627}"/>
          </ac:spMkLst>
        </pc:spChg>
        <pc:spChg chg="mod">
          <ac:chgData name="Tammie Hanson" userId="b6b233e70cd6cf26" providerId="LiveId" clId="{89470795-DABC-7E4B-A03D-3BF3F42E07B3}" dt="2022-10-11T22:40:53.060" v="1084" actId="1076"/>
          <ac:spMkLst>
            <pc:docMk/>
            <pc:sldMk cId="3226016551" sldId="286"/>
            <ac:spMk id="4" creationId="{430655FB-88B0-C728-0EA9-9BE77A00D671}"/>
          </ac:spMkLst>
        </pc:spChg>
        <pc:spChg chg="del">
          <ac:chgData name="Tammie Hanson" userId="b6b233e70cd6cf26" providerId="LiveId" clId="{89470795-DABC-7E4B-A03D-3BF3F42E07B3}" dt="2022-10-11T19:25:31.485" v="938" actId="931"/>
          <ac:spMkLst>
            <pc:docMk/>
            <pc:sldMk cId="3226016551" sldId="286"/>
            <ac:spMk id="5" creationId="{0FB2FAD1-1E7E-BBEF-D386-0DC377750DF5}"/>
          </ac:spMkLst>
        </pc:spChg>
        <pc:spChg chg="del">
          <ac:chgData name="Tammie Hanson" userId="b6b233e70cd6cf26" providerId="LiveId" clId="{89470795-DABC-7E4B-A03D-3BF3F42E07B3}" dt="2022-10-11T19:25:14.973" v="937" actId="931"/>
          <ac:spMkLst>
            <pc:docMk/>
            <pc:sldMk cId="3226016551" sldId="286"/>
            <ac:spMk id="6" creationId="{2C68BDA4-25D0-D309-5725-98B579903FDA}"/>
          </ac:spMkLst>
        </pc:spChg>
        <pc:picChg chg="add mod">
          <ac:chgData name="Tammie Hanson" userId="b6b233e70cd6cf26" providerId="LiveId" clId="{89470795-DABC-7E4B-A03D-3BF3F42E07B3}" dt="2022-10-11T19:26:15.203" v="972" actId="14100"/>
          <ac:picMkLst>
            <pc:docMk/>
            <pc:sldMk cId="3226016551" sldId="286"/>
            <ac:picMk id="10" creationId="{7E6F5B32-DF82-659D-4787-AC5741875B54}"/>
          </ac:picMkLst>
        </pc:picChg>
        <pc:picChg chg="add mod">
          <ac:chgData name="Tammie Hanson" userId="b6b233e70cd6cf26" providerId="LiveId" clId="{89470795-DABC-7E4B-A03D-3BF3F42E07B3}" dt="2022-10-11T19:25:34.715" v="940" actId="962"/>
          <ac:picMkLst>
            <pc:docMk/>
            <pc:sldMk cId="3226016551" sldId="286"/>
            <ac:picMk id="12" creationId="{BAA913C1-0957-61B2-E257-CF101FEA2558}"/>
          </ac:picMkLst>
        </pc:picChg>
      </pc:sldChg>
      <pc:sldChg chg="new del">
        <pc:chgData name="Tammie Hanson" userId="b6b233e70cd6cf26" providerId="LiveId" clId="{89470795-DABC-7E4B-A03D-3BF3F42E07B3}" dt="2022-10-11T22:50:39.521" v="1086" actId="2696"/>
        <pc:sldMkLst>
          <pc:docMk/>
          <pc:sldMk cId="609021807" sldId="287"/>
        </pc:sldMkLst>
      </pc:sldChg>
      <pc:sldChg chg="add del">
        <pc:chgData name="Tammie Hanson" userId="b6b233e70cd6cf26" providerId="LiveId" clId="{89470795-DABC-7E4B-A03D-3BF3F42E07B3}" dt="2022-10-11T22:37:17.801" v="1070" actId="2696"/>
        <pc:sldMkLst>
          <pc:docMk/>
          <pc:sldMk cId="1778945412" sldId="287"/>
        </pc:sldMkLst>
      </pc:sldChg>
      <pc:sldChg chg="addSp delSp modSp new mod">
        <pc:chgData name="Tammie Hanson" userId="b6b233e70cd6cf26" providerId="LiveId" clId="{89470795-DABC-7E4B-A03D-3BF3F42E07B3}" dt="2022-10-13T12:09:42.598" v="8421" actId="1076"/>
        <pc:sldMkLst>
          <pc:docMk/>
          <pc:sldMk cId="4256807403" sldId="287"/>
        </pc:sldMkLst>
        <pc:spChg chg="del">
          <ac:chgData name="Tammie Hanson" userId="b6b233e70cd6cf26" providerId="LiveId" clId="{89470795-DABC-7E4B-A03D-3BF3F42E07B3}" dt="2022-10-11T23:46:47.662" v="1158" actId="478"/>
          <ac:spMkLst>
            <pc:docMk/>
            <pc:sldMk cId="4256807403" sldId="287"/>
            <ac:spMk id="3" creationId="{82A18213-2A10-84D0-4222-D26E681DA10D}"/>
          </ac:spMkLst>
        </pc:spChg>
        <pc:spChg chg="del">
          <ac:chgData name="Tammie Hanson" userId="b6b233e70cd6cf26" providerId="LiveId" clId="{89470795-DABC-7E4B-A03D-3BF3F42E07B3}" dt="2022-10-11T23:46:45.493" v="1157" actId="478"/>
          <ac:spMkLst>
            <pc:docMk/>
            <pc:sldMk cId="4256807403" sldId="287"/>
            <ac:spMk id="4" creationId="{8C839311-31C7-2798-80A3-AF309BE8113C}"/>
          </ac:spMkLst>
        </pc:spChg>
        <pc:spChg chg="del mod">
          <ac:chgData name="Tammie Hanson" userId="b6b233e70cd6cf26" providerId="LiveId" clId="{89470795-DABC-7E4B-A03D-3BF3F42E07B3}" dt="2022-10-13T12:05:56.069" v="8277" actId="478"/>
          <ac:spMkLst>
            <pc:docMk/>
            <pc:sldMk cId="4256807403" sldId="287"/>
            <ac:spMk id="5" creationId="{7E74BA28-675D-1352-71CA-3850F22A374D}"/>
          </ac:spMkLst>
        </pc:spChg>
        <pc:spChg chg="mod">
          <ac:chgData name="Tammie Hanson" userId="b6b233e70cd6cf26" providerId="LiveId" clId="{89470795-DABC-7E4B-A03D-3BF3F42E07B3}" dt="2022-10-13T12:05:53.896" v="8276" actId="1076"/>
          <ac:spMkLst>
            <pc:docMk/>
            <pc:sldMk cId="4256807403" sldId="287"/>
            <ac:spMk id="6" creationId="{25FE740E-948A-5FF2-B7F0-2B644A18FF6E}"/>
          </ac:spMkLst>
        </pc:spChg>
        <pc:spChg chg="del mod">
          <ac:chgData name="Tammie Hanson" userId="b6b233e70cd6cf26" providerId="LiveId" clId="{89470795-DABC-7E4B-A03D-3BF3F42E07B3}" dt="2022-10-11T23:46:54.293" v="1160" actId="478"/>
          <ac:spMkLst>
            <pc:docMk/>
            <pc:sldMk cId="4256807403" sldId="287"/>
            <ac:spMk id="7" creationId="{230E72E7-6AB8-8B78-1AEF-E98678F16753}"/>
          </ac:spMkLst>
        </pc:spChg>
        <pc:spChg chg="del">
          <ac:chgData name="Tammie Hanson" userId="b6b233e70cd6cf26" providerId="LiveId" clId="{89470795-DABC-7E4B-A03D-3BF3F42E07B3}" dt="2022-10-11T23:46:58.257" v="1161" actId="478"/>
          <ac:spMkLst>
            <pc:docMk/>
            <pc:sldMk cId="4256807403" sldId="287"/>
            <ac:spMk id="8" creationId="{3D4FB7F3-95C1-236B-CE6A-811505BC45A4}"/>
          </ac:spMkLst>
        </pc:spChg>
        <pc:spChg chg="add mod">
          <ac:chgData name="Tammie Hanson" userId="b6b233e70cd6cf26" providerId="LiveId" clId="{89470795-DABC-7E4B-A03D-3BF3F42E07B3}" dt="2022-10-11T23:52:47.205" v="1495" actId="1076"/>
          <ac:spMkLst>
            <pc:docMk/>
            <pc:sldMk cId="4256807403" sldId="287"/>
            <ac:spMk id="9" creationId="{52C57524-64A2-A79B-12CC-1EC31BF828E1}"/>
          </ac:spMkLst>
        </pc:spChg>
        <pc:spChg chg="add del mod">
          <ac:chgData name="Tammie Hanson" userId="b6b233e70cd6cf26" providerId="LiveId" clId="{89470795-DABC-7E4B-A03D-3BF3F42E07B3}" dt="2022-10-13T12:07:03.725" v="8394" actId="478"/>
          <ac:spMkLst>
            <pc:docMk/>
            <pc:sldMk cId="4256807403" sldId="287"/>
            <ac:spMk id="11" creationId="{7EBA573F-D451-D519-74C0-9CFC7C4CF90B}"/>
          </ac:spMkLst>
        </pc:spChg>
        <pc:picChg chg="add mod">
          <ac:chgData name="Tammie Hanson" userId="b6b233e70cd6cf26" providerId="LiveId" clId="{89470795-DABC-7E4B-A03D-3BF3F42E07B3}" dt="2022-10-13T12:09:42.598" v="8421" actId="1076"/>
          <ac:picMkLst>
            <pc:docMk/>
            <pc:sldMk cId="4256807403" sldId="287"/>
            <ac:picMk id="12" creationId="{9D8C3F2F-D307-2F6C-01D1-E417897A8FFB}"/>
          </ac:picMkLst>
        </pc:picChg>
      </pc:sldChg>
      <pc:sldChg chg="addSp delSp modSp new del mod modShow">
        <pc:chgData name="Tammie Hanson" userId="b6b233e70cd6cf26" providerId="LiveId" clId="{89470795-DABC-7E4B-A03D-3BF3F42E07B3}" dt="2022-10-18T23:17:29.981" v="8539" actId="2696"/>
        <pc:sldMkLst>
          <pc:docMk/>
          <pc:sldMk cId="3427182542" sldId="288"/>
        </pc:sldMkLst>
        <pc:spChg chg="mod">
          <ac:chgData name="Tammie Hanson" userId="b6b233e70cd6cf26" providerId="LiveId" clId="{89470795-DABC-7E4B-A03D-3BF3F42E07B3}" dt="2022-10-11T23:53:13.820" v="1512" actId="14100"/>
          <ac:spMkLst>
            <pc:docMk/>
            <pc:sldMk cId="3427182542" sldId="288"/>
            <ac:spMk id="3" creationId="{EE890894-F368-CE44-3776-D26A42EE91F4}"/>
          </ac:spMkLst>
        </pc:spChg>
        <pc:spChg chg="del mod">
          <ac:chgData name="Tammie Hanson" userId="b6b233e70cd6cf26" providerId="LiveId" clId="{89470795-DABC-7E4B-A03D-3BF3F42E07B3}" dt="2022-10-12T00:01:04.015" v="1581" actId="478"/>
          <ac:spMkLst>
            <pc:docMk/>
            <pc:sldMk cId="3427182542" sldId="288"/>
            <ac:spMk id="4" creationId="{60D05DDA-A3B7-BE4A-B824-DA57B6B3F69F}"/>
          </ac:spMkLst>
        </pc:spChg>
        <pc:spChg chg="del">
          <ac:chgData name="Tammie Hanson" userId="b6b233e70cd6cf26" providerId="LiveId" clId="{89470795-DABC-7E4B-A03D-3BF3F42E07B3}" dt="2022-10-12T00:00:50.767" v="1577" actId="478"/>
          <ac:spMkLst>
            <pc:docMk/>
            <pc:sldMk cId="3427182542" sldId="288"/>
            <ac:spMk id="5" creationId="{E9960269-F593-8A2E-7B54-07338DE39DA7}"/>
          </ac:spMkLst>
        </pc:spChg>
        <pc:spChg chg="del mod">
          <ac:chgData name="Tammie Hanson" userId="b6b233e70cd6cf26" providerId="LiveId" clId="{89470795-DABC-7E4B-A03D-3BF3F42E07B3}" dt="2022-10-12T00:00:53.800" v="1578" actId="478"/>
          <ac:spMkLst>
            <pc:docMk/>
            <pc:sldMk cId="3427182542" sldId="288"/>
            <ac:spMk id="6" creationId="{DD103EF1-90D8-394E-497C-48306A1C35A2}"/>
          </ac:spMkLst>
        </pc:spChg>
        <pc:spChg chg="del">
          <ac:chgData name="Tammie Hanson" userId="b6b233e70cd6cf26" providerId="LiveId" clId="{89470795-DABC-7E4B-A03D-3BF3F42E07B3}" dt="2022-10-11T23:53:17.457" v="1513" actId="478"/>
          <ac:spMkLst>
            <pc:docMk/>
            <pc:sldMk cId="3427182542" sldId="288"/>
            <ac:spMk id="7" creationId="{0541CC14-A729-521B-1BD8-7AEF330DB401}"/>
          </ac:spMkLst>
        </pc:spChg>
        <pc:spChg chg="del">
          <ac:chgData name="Tammie Hanson" userId="b6b233e70cd6cf26" providerId="LiveId" clId="{89470795-DABC-7E4B-A03D-3BF3F42E07B3}" dt="2022-10-11T23:53:20.577" v="1514" actId="478"/>
          <ac:spMkLst>
            <pc:docMk/>
            <pc:sldMk cId="3427182542" sldId="288"/>
            <ac:spMk id="8" creationId="{B69E91DC-5180-04C1-8A76-626B895876CE}"/>
          </ac:spMkLst>
        </pc:spChg>
        <pc:picChg chg="add mod">
          <ac:chgData name="Tammie Hanson" userId="b6b233e70cd6cf26" providerId="LiveId" clId="{89470795-DABC-7E4B-A03D-3BF3F42E07B3}" dt="2022-10-13T12:09:21.448" v="8418" actId="14100"/>
          <ac:picMkLst>
            <pc:docMk/>
            <pc:sldMk cId="3427182542" sldId="288"/>
            <ac:picMk id="10" creationId="{7C22FD8A-632E-BDEE-3EC6-93A251349BA3}"/>
          </ac:picMkLst>
        </pc:picChg>
        <pc:picChg chg="add mod">
          <ac:chgData name="Tammie Hanson" userId="b6b233e70cd6cf26" providerId="LiveId" clId="{89470795-DABC-7E4B-A03D-3BF3F42E07B3}" dt="2022-10-12T00:04:43.568" v="1594" actId="14100"/>
          <ac:picMkLst>
            <pc:docMk/>
            <pc:sldMk cId="3427182542" sldId="288"/>
            <ac:picMk id="12" creationId="{8DF7B461-2A78-7A51-04F3-0C3C2F84C0FA}"/>
          </ac:picMkLst>
        </pc:picChg>
      </pc:sldChg>
      <pc:sldChg chg="addSp delSp modSp new mod ord setBg">
        <pc:chgData name="Tammie Hanson" userId="b6b233e70cd6cf26" providerId="LiveId" clId="{89470795-DABC-7E4B-A03D-3BF3F42E07B3}" dt="2022-10-12T19:29:32.342" v="5783" actId="20577"/>
        <pc:sldMkLst>
          <pc:docMk/>
          <pc:sldMk cId="493576988" sldId="289"/>
        </pc:sldMkLst>
        <pc:spChg chg="del">
          <ac:chgData name="Tammie Hanson" userId="b6b233e70cd6cf26" providerId="LiveId" clId="{89470795-DABC-7E4B-A03D-3BF3F42E07B3}" dt="2022-10-12T15:05:57.149" v="1610" actId="478"/>
          <ac:spMkLst>
            <pc:docMk/>
            <pc:sldMk cId="493576988" sldId="289"/>
            <ac:spMk id="3" creationId="{3380B1E3-452A-3602-DFDB-BDC304AC2B72}"/>
          </ac:spMkLst>
        </pc:spChg>
        <pc:spChg chg="del">
          <ac:chgData name="Tammie Hanson" userId="b6b233e70cd6cf26" providerId="LiveId" clId="{89470795-DABC-7E4B-A03D-3BF3F42E07B3}" dt="2022-10-12T15:05:59.185" v="1611" actId="478"/>
          <ac:spMkLst>
            <pc:docMk/>
            <pc:sldMk cId="493576988" sldId="289"/>
            <ac:spMk id="4" creationId="{0E7BD63D-854E-699B-767B-BE8D19580E56}"/>
          </ac:spMkLst>
        </pc:spChg>
        <pc:spChg chg="add del">
          <ac:chgData name="Tammie Hanson" userId="b6b233e70cd6cf26" providerId="LiveId" clId="{89470795-DABC-7E4B-A03D-3BF3F42E07B3}" dt="2022-10-12T15:05:52.680" v="1608" actId="478"/>
          <ac:spMkLst>
            <pc:docMk/>
            <pc:sldMk cId="493576988" sldId="289"/>
            <ac:spMk id="5" creationId="{0CDAF04F-12D6-6640-5D69-E52700D15863}"/>
          </ac:spMkLst>
        </pc:spChg>
        <pc:spChg chg="del">
          <ac:chgData name="Tammie Hanson" userId="b6b233e70cd6cf26" providerId="LiveId" clId="{89470795-DABC-7E4B-A03D-3BF3F42E07B3}" dt="2022-10-12T15:06:03.638" v="1613" actId="478"/>
          <ac:spMkLst>
            <pc:docMk/>
            <pc:sldMk cId="493576988" sldId="289"/>
            <ac:spMk id="6" creationId="{A8DA8DBD-C3F1-485A-7475-9181AAAB4045}"/>
          </ac:spMkLst>
        </pc:spChg>
        <pc:spChg chg="del">
          <ac:chgData name="Tammie Hanson" userId="b6b233e70cd6cf26" providerId="LiveId" clId="{89470795-DABC-7E4B-A03D-3BF3F42E07B3}" dt="2022-10-12T15:06:01.677" v="1612" actId="478"/>
          <ac:spMkLst>
            <pc:docMk/>
            <pc:sldMk cId="493576988" sldId="289"/>
            <ac:spMk id="7" creationId="{DDCA2621-FDFD-E28B-D374-7D3445FE6F2B}"/>
          </ac:spMkLst>
        </pc:spChg>
        <pc:spChg chg="del">
          <ac:chgData name="Tammie Hanson" userId="b6b233e70cd6cf26" providerId="LiveId" clId="{89470795-DABC-7E4B-A03D-3BF3F42E07B3}" dt="2022-10-12T15:05:54.823" v="1609" actId="478"/>
          <ac:spMkLst>
            <pc:docMk/>
            <pc:sldMk cId="493576988" sldId="289"/>
            <ac:spMk id="8" creationId="{C265A1F9-5D52-5C79-BC91-82871FA812CC}"/>
          </ac:spMkLst>
        </pc:spChg>
        <pc:spChg chg="add del mod">
          <ac:chgData name="Tammie Hanson" userId="b6b233e70cd6cf26" providerId="LiveId" clId="{89470795-DABC-7E4B-A03D-3BF3F42E07B3}" dt="2022-10-12T18:42:46.605" v="5255"/>
          <ac:spMkLst>
            <pc:docMk/>
            <pc:sldMk cId="493576988" sldId="289"/>
            <ac:spMk id="27" creationId="{251B90F1-E4A8-2154-9462-B7734B11111A}"/>
          </ac:spMkLst>
        </pc:spChg>
        <pc:graphicFrameChg chg="add del mod modGraphic">
          <ac:chgData name="Tammie Hanson" userId="b6b233e70cd6cf26" providerId="LiveId" clId="{89470795-DABC-7E4B-A03D-3BF3F42E07B3}" dt="2022-10-12T15:05:49.410" v="1605" actId="1032"/>
          <ac:graphicFrameMkLst>
            <pc:docMk/>
            <pc:sldMk cId="493576988" sldId="289"/>
            <ac:graphicFrameMk id="9" creationId="{5962681D-8B9D-CF1A-9FD8-2E7D71399AEE}"/>
          </ac:graphicFrameMkLst>
        </pc:graphicFrameChg>
        <pc:graphicFrameChg chg="add mod modGraphic">
          <ac:chgData name="Tammie Hanson" userId="b6b233e70cd6cf26" providerId="LiveId" clId="{89470795-DABC-7E4B-A03D-3BF3F42E07B3}" dt="2022-10-12T19:29:32.342" v="5783" actId="20577"/>
          <ac:graphicFrameMkLst>
            <pc:docMk/>
            <pc:sldMk cId="493576988" sldId="289"/>
            <ac:graphicFrameMk id="10" creationId="{1D16E654-E4D6-62DD-F6FB-3B20F9D157E8}"/>
          </ac:graphicFrameMkLst>
        </pc:graphicFrameChg>
        <pc:cxnChg chg="add del mod">
          <ac:chgData name="Tammie Hanson" userId="b6b233e70cd6cf26" providerId="LiveId" clId="{89470795-DABC-7E4B-A03D-3BF3F42E07B3}" dt="2022-10-12T15:15:06.973" v="1701" actId="11529"/>
          <ac:cxnSpMkLst>
            <pc:docMk/>
            <pc:sldMk cId="493576988" sldId="289"/>
            <ac:cxnSpMk id="12" creationId="{31A3E1D3-3B8A-ECA2-1151-171364146990}"/>
          </ac:cxnSpMkLst>
        </pc:cxnChg>
        <pc:cxnChg chg="add del mod">
          <ac:chgData name="Tammie Hanson" userId="b6b233e70cd6cf26" providerId="LiveId" clId="{89470795-DABC-7E4B-A03D-3BF3F42E07B3}" dt="2022-10-12T15:15:06.638" v="1699" actId="11529"/>
          <ac:cxnSpMkLst>
            <pc:docMk/>
            <pc:sldMk cId="493576988" sldId="289"/>
            <ac:cxnSpMk id="14" creationId="{BF6C04F7-8332-894D-D1BB-A92F8A18CAB8}"/>
          </ac:cxnSpMkLst>
        </pc:cxnChg>
        <pc:cxnChg chg="add del mod">
          <ac:chgData name="Tammie Hanson" userId="b6b233e70cd6cf26" providerId="LiveId" clId="{89470795-DABC-7E4B-A03D-3BF3F42E07B3}" dt="2022-10-12T15:15:05.377" v="1697" actId="11529"/>
          <ac:cxnSpMkLst>
            <pc:docMk/>
            <pc:sldMk cId="493576988" sldId="289"/>
            <ac:cxnSpMk id="17" creationId="{16A260D5-1AE9-57FE-CA85-3FFE32915EEE}"/>
          </ac:cxnSpMkLst>
        </pc:cxnChg>
        <pc:cxnChg chg="add mod">
          <ac:chgData name="Tammie Hanson" userId="b6b233e70cd6cf26" providerId="LiveId" clId="{89470795-DABC-7E4B-A03D-3BF3F42E07B3}" dt="2022-10-12T15:22:01.371" v="1923" actId="692"/>
          <ac:cxnSpMkLst>
            <pc:docMk/>
            <pc:sldMk cId="493576988" sldId="289"/>
            <ac:cxnSpMk id="19" creationId="{9B5475A6-62C8-75B0-098A-A7F909037787}"/>
          </ac:cxnSpMkLst>
        </pc:cxnChg>
        <pc:cxnChg chg="add mod">
          <ac:chgData name="Tammie Hanson" userId="b6b233e70cd6cf26" providerId="LiveId" clId="{89470795-DABC-7E4B-A03D-3BF3F42E07B3}" dt="2022-10-12T15:22:06.353" v="1924" actId="692"/>
          <ac:cxnSpMkLst>
            <pc:docMk/>
            <pc:sldMk cId="493576988" sldId="289"/>
            <ac:cxnSpMk id="22" creationId="{E8CB8A1F-B75E-A41A-9A62-384E0824989B}"/>
          </ac:cxnSpMkLst>
        </pc:cxnChg>
        <pc:cxnChg chg="add mod">
          <ac:chgData name="Tammie Hanson" userId="b6b233e70cd6cf26" providerId="LiveId" clId="{89470795-DABC-7E4B-A03D-3BF3F42E07B3}" dt="2022-10-12T15:21:20.025" v="1916" actId="692"/>
          <ac:cxnSpMkLst>
            <pc:docMk/>
            <pc:sldMk cId="493576988" sldId="289"/>
            <ac:cxnSpMk id="25" creationId="{84EFADC5-3295-1216-B627-45F60493AB0E}"/>
          </ac:cxnSpMkLst>
        </pc:cxnChg>
      </pc:sldChg>
      <pc:sldChg chg="modSp add mod setBg">
        <pc:chgData name="Tammie Hanson" userId="b6b233e70cd6cf26" providerId="LiveId" clId="{89470795-DABC-7E4B-A03D-3BF3F42E07B3}" dt="2022-10-12T19:33:28.261" v="6059" actId="20577"/>
        <pc:sldMkLst>
          <pc:docMk/>
          <pc:sldMk cId="1402158174" sldId="290"/>
        </pc:sldMkLst>
        <pc:spChg chg="mod">
          <ac:chgData name="Tammie Hanson" userId="b6b233e70cd6cf26" providerId="LiveId" clId="{89470795-DABC-7E4B-A03D-3BF3F42E07B3}" dt="2022-10-12T15:24:54.334" v="1953" actId="1076"/>
          <ac:spMkLst>
            <pc:docMk/>
            <pc:sldMk cId="1402158174" sldId="290"/>
            <ac:spMk id="4" creationId="{569089C7-9FB3-48CA-8B0A-CEEE540AA0CE}"/>
          </ac:spMkLst>
        </pc:spChg>
        <pc:spChg chg="mod">
          <ac:chgData name="Tammie Hanson" userId="b6b233e70cd6cf26" providerId="LiveId" clId="{89470795-DABC-7E4B-A03D-3BF3F42E07B3}" dt="2022-10-12T19:33:28.261" v="6059" actId="20577"/>
          <ac:spMkLst>
            <pc:docMk/>
            <pc:sldMk cId="1402158174" sldId="290"/>
            <ac:spMk id="6" creationId="{6ABA2ABB-7D20-4778-A44D-4FCBD36DDDB8}"/>
          </ac:spMkLst>
        </pc:spChg>
      </pc:sldChg>
      <pc:sldChg chg="addSp delSp modSp add mod">
        <pc:chgData name="Tammie Hanson" userId="b6b233e70cd6cf26" providerId="LiveId" clId="{89470795-DABC-7E4B-A03D-3BF3F42E07B3}" dt="2022-10-12T15:51:04.283" v="3257" actId="20577"/>
        <pc:sldMkLst>
          <pc:docMk/>
          <pc:sldMk cId="1189047840" sldId="291"/>
        </pc:sldMkLst>
        <pc:spChg chg="mod">
          <ac:chgData name="Tammie Hanson" userId="b6b233e70cd6cf26" providerId="LiveId" clId="{89470795-DABC-7E4B-A03D-3BF3F42E07B3}" dt="2022-10-12T15:37:57.296" v="2557" actId="20577"/>
          <ac:spMkLst>
            <pc:docMk/>
            <pc:sldMk cId="1189047840" sldId="291"/>
            <ac:spMk id="6" creationId="{6ABA2ABB-7D20-4778-A44D-4FCBD36DDDB8}"/>
          </ac:spMkLst>
        </pc:spChg>
        <pc:graphicFrameChg chg="add del">
          <ac:chgData name="Tammie Hanson" userId="b6b233e70cd6cf26" providerId="LiveId" clId="{89470795-DABC-7E4B-A03D-3BF3F42E07B3}" dt="2022-10-12T15:36:17.887" v="2517" actId="3680"/>
          <ac:graphicFrameMkLst>
            <pc:docMk/>
            <pc:sldMk cId="1189047840" sldId="291"/>
            <ac:graphicFrameMk id="3" creationId="{A6F69D32-4C8C-5A21-ADB3-556FF1D71A31}"/>
          </ac:graphicFrameMkLst>
        </pc:graphicFrameChg>
        <pc:graphicFrameChg chg="add mod modGraphic">
          <ac:chgData name="Tammie Hanson" userId="b6b233e70cd6cf26" providerId="LiveId" clId="{89470795-DABC-7E4B-A03D-3BF3F42E07B3}" dt="2022-10-12T15:51:04.283" v="3257" actId="20577"/>
          <ac:graphicFrameMkLst>
            <pc:docMk/>
            <pc:sldMk cId="1189047840" sldId="291"/>
            <ac:graphicFrameMk id="5" creationId="{FD84ADDF-9B17-7A52-2980-59751683D0E5}"/>
          </ac:graphicFrameMkLst>
        </pc:graphicFrameChg>
      </pc:sldChg>
      <pc:sldChg chg="addSp delSp modSp add mod">
        <pc:chgData name="Tammie Hanson" userId="b6b233e70cd6cf26" providerId="LiveId" clId="{89470795-DABC-7E4B-A03D-3BF3F42E07B3}" dt="2022-10-18T23:52:12.638" v="8690" actId="20577"/>
        <pc:sldMkLst>
          <pc:docMk/>
          <pc:sldMk cId="19817143" sldId="292"/>
        </pc:sldMkLst>
        <pc:spChg chg="mod">
          <ac:chgData name="Tammie Hanson" userId="b6b233e70cd6cf26" providerId="LiveId" clId="{89470795-DABC-7E4B-A03D-3BF3F42E07B3}" dt="2022-10-12T15:47:36.585" v="3064" actId="20577"/>
          <ac:spMkLst>
            <pc:docMk/>
            <pc:sldMk cId="19817143" sldId="292"/>
            <ac:spMk id="6" creationId="{6ABA2ABB-7D20-4778-A44D-4FCBD36DDDB8}"/>
          </ac:spMkLst>
        </pc:spChg>
        <pc:graphicFrameChg chg="add del mod modGraphic">
          <ac:chgData name="Tammie Hanson" userId="b6b233e70cd6cf26" providerId="LiveId" clId="{89470795-DABC-7E4B-A03D-3BF3F42E07B3}" dt="2022-10-18T23:52:12.638" v="8690" actId="20577"/>
          <ac:graphicFrameMkLst>
            <pc:docMk/>
            <pc:sldMk cId="19817143" sldId="292"/>
            <ac:graphicFrameMk id="3" creationId="{DBDBF108-146D-90FA-911D-75C050554199}"/>
          </ac:graphicFrameMkLst>
        </pc:graphicFrameChg>
        <pc:graphicFrameChg chg="del modGraphic">
          <ac:chgData name="Tammie Hanson" userId="b6b233e70cd6cf26" providerId="LiveId" clId="{89470795-DABC-7E4B-A03D-3BF3F42E07B3}" dt="2022-10-12T15:47:18.075" v="3061" actId="478"/>
          <ac:graphicFrameMkLst>
            <pc:docMk/>
            <pc:sldMk cId="19817143" sldId="292"/>
            <ac:graphicFrameMk id="5" creationId="{FD84ADDF-9B17-7A52-2980-59751683D0E5}"/>
          </ac:graphicFrameMkLst>
        </pc:graphicFrameChg>
        <pc:graphicFrameChg chg="add del">
          <ac:chgData name="Tammie Hanson" userId="b6b233e70cd6cf26" providerId="LiveId" clId="{89470795-DABC-7E4B-A03D-3BF3F42E07B3}" dt="2022-10-12T15:48:54.940" v="3100" actId="3680"/>
          <ac:graphicFrameMkLst>
            <pc:docMk/>
            <pc:sldMk cId="19817143" sldId="292"/>
            <ac:graphicFrameMk id="7" creationId="{6CF46194-3CA5-4BFC-3B51-FBAD92CBE907}"/>
          </ac:graphicFrameMkLst>
        </pc:graphicFrameChg>
      </pc:sldChg>
      <pc:sldChg chg="addSp delSp modSp add mod">
        <pc:chgData name="Tammie Hanson" userId="b6b233e70cd6cf26" providerId="LiveId" clId="{89470795-DABC-7E4B-A03D-3BF3F42E07B3}" dt="2022-10-12T16:04:56.098" v="3589" actId="1076"/>
        <pc:sldMkLst>
          <pc:docMk/>
          <pc:sldMk cId="3111045241" sldId="293"/>
        </pc:sldMkLst>
        <pc:spChg chg="mod">
          <ac:chgData name="Tammie Hanson" userId="b6b233e70cd6cf26" providerId="LiveId" clId="{89470795-DABC-7E4B-A03D-3BF3F42E07B3}" dt="2022-10-12T16:04:13.013" v="3571" actId="20577"/>
          <ac:spMkLst>
            <pc:docMk/>
            <pc:sldMk cId="3111045241" sldId="293"/>
            <ac:spMk id="6" creationId="{6ABA2ABB-7D20-4778-A44D-4FCBD36DDDB8}"/>
          </ac:spMkLst>
        </pc:spChg>
        <pc:spChg chg="add mod">
          <ac:chgData name="Tammie Hanson" userId="b6b233e70cd6cf26" providerId="LiveId" clId="{89470795-DABC-7E4B-A03D-3BF3F42E07B3}" dt="2022-10-12T16:04:39.492" v="3587" actId="1076"/>
          <ac:spMkLst>
            <pc:docMk/>
            <pc:sldMk cId="3111045241" sldId="293"/>
            <ac:spMk id="18" creationId="{3C714817-401D-96E3-D05F-E3AFF4AAAECB}"/>
          </ac:spMkLst>
        </pc:spChg>
        <pc:graphicFrameChg chg="del">
          <ac:chgData name="Tammie Hanson" userId="b6b233e70cd6cf26" providerId="LiveId" clId="{89470795-DABC-7E4B-A03D-3BF3F42E07B3}" dt="2022-10-12T15:54:46.119" v="3523" actId="478"/>
          <ac:graphicFrameMkLst>
            <pc:docMk/>
            <pc:sldMk cId="3111045241" sldId="293"/>
            <ac:graphicFrameMk id="3" creationId="{DBDBF108-146D-90FA-911D-75C050554199}"/>
          </ac:graphicFrameMkLst>
        </pc:graphicFrameChg>
        <pc:picChg chg="add del mod">
          <ac:chgData name="Tammie Hanson" userId="b6b233e70cd6cf26" providerId="LiveId" clId="{89470795-DABC-7E4B-A03D-3BF3F42E07B3}" dt="2022-10-12T15:55:58.429" v="3530" actId="478"/>
          <ac:picMkLst>
            <pc:docMk/>
            <pc:sldMk cId="3111045241" sldId="293"/>
            <ac:picMk id="7" creationId="{9271929D-0A84-D582-C0D1-D9317A7D6F9E}"/>
          </ac:picMkLst>
        </pc:picChg>
        <pc:picChg chg="add mod">
          <ac:chgData name="Tammie Hanson" userId="b6b233e70cd6cf26" providerId="LiveId" clId="{89470795-DABC-7E4B-A03D-3BF3F42E07B3}" dt="2022-10-12T16:04:56.098" v="3589" actId="1076"/>
          <ac:picMkLst>
            <pc:docMk/>
            <pc:sldMk cId="3111045241" sldId="293"/>
            <ac:picMk id="9" creationId="{BC54CDE7-4909-229F-1675-B5578A11121F}"/>
          </ac:picMkLst>
        </pc:picChg>
        <pc:picChg chg="add mod">
          <ac:chgData name="Tammie Hanson" userId="b6b233e70cd6cf26" providerId="LiveId" clId="{89470795-DABC-7E4B-A03D-3BF3F42E07B3}" dt="2022-10-12T16:01:51.637" v="3548" actId="1076"/>
          <ac:picMkLst>
            <pc:docMk/>
            <pc:sldMk cId="3111045241" sldId="293"/>
            <ac:picMk id="11" creationId="{4A88EC98-11DA-E9A2-6DDA-B5DBC82479C7}"/>
          </ac:picMkLst>
        </pc:picChg>
        <pc:picChg chg="add del mod">
          <ac:chgData name="Tammie Hanson" userId="b6b233e70cd6cf26" providerId="LiveId" clId="{89470795-DABC-7E4B-A03D-3BF3F42E07B3}" dt="2022-10-12T16:01:46.083" v="3546" actId="478"/>
          <ac:picMkLst>
            <pc:docMk/>
            <pc:sldMk cId="3111045241" sldId="293"/>
            <ac:picMk id="13" creationId="{3B46A392-CC2F-9B34-2A65-DCA35A6CF1CD}"/>
          </ac:picMkLst>
        </pc:picChg>
        <pc:picChg chg="add mod">
          <ac:chgData name="Tammie Hanson" userId="b6b233e70cd6cf26" providerId="LiveId" clId="{89470795-DABC-7E4B-A03D-3BF3F42E07B3}" dt="2022-10-12T16:03:43.086" v="3562" actId="1076"/>
          <ac:picMkLst>
            <pc:docMk/>
            <pc:sldMk cId="3111045241" sldId="293"/>
            <ac:picMk id="15" creationId="{C4B103AC-4646-CD38-5DB8-A687E443228F}"/>
          </ac:picMkLst>
        </pc:picChg>
        <pc:picChg chg="add mod">
          <ac:chgData name="Tammie Hanson" userId="b6b233e70cd6cf26" providerId="LiveId" clId="{89470795-DABC-7E4B-A03D-3BF3F42E07B3}" dt="2022-10-12T16:03:32.130" v="3559" actId="14100"/>
          <ac:picMkLst>
            <pc:docMk/>
            <pc:sldMk cId="3111045241" sldId="293"/>
            <ac:picMk id="17" creationId="{6F200430-8EA6-9A27-C12E-9D101B0AF246}"/>
          </ac:picMkLst>
        </pc:picChg>
      </pc:sldChg>
      <pc:sldChg chg="delSp modSp add mod ord">
        <pc:chgData name="Tammie Hanson" userId="b6b233e70cd6cf26" providerId="LiveId" clId="{89470795-DABC-7E4B-A03D-3BF3F42E07B3}" dt="2022-10-12T16:14:26.130" v="4583" actId="20578"/>
        <pc:sldMkLst>
          <pc:docMk/>
          <pc:sldMk cId="3099168575" sldId="294"/>
        </pc:sldMkLst>
        <pc:spChg chg="mod">
          <ac:chgData name="Tammie Hanson" userId="b6b233e70cd6cf26" providerId="LiveId" clId="{89470795-DABC-7E4B-A03D-3BF3F42E07B3}" dt="2022-10-12T16:13:50.463" v="4579" actId="20577"/>
          <ac:spMkLst>
            <pc:docMk/>
            <pc:sldMk cId="3099168575" sldId="294"/>
            <ac:spMk id="6" creationId="{6ABA2ABB-7D20-4778-A44D-4FCBD36DDDB8}"/>
          </ac:spMkLst>
        </pc:spChg>
        <pc:spChg chg="mod">
          <ac:chgData name="Tammie Hanson" userId="b6b233e70cd6cf26" providerId="LiveId" clId="{89470795-DABC-7E4B-A03D-3BF3F42E07B3}" dt="2022-10-12T16:05:20.743" v="3599" actId="20577"/>
          <ac:spMkLst>
            <pc:docMk/>
            <pc:sldMk cId="3099168575" sldId="294"/>
            <ac:spMk id="18" creationId="{3C714817-401D-96E3-D05F-E3AFF4AAAECB}"/>
          </ac:spMkLst>
        </pc:spChg>
        <pc:picChg chg="del">
          <ac:chgData name="Tammie Hanson" userId="b6b233e70cd6cf26" providerId="LiveId" clId="{89470795-DABC-7E4B-A03D-3BF3F42E07B3}" dt="2022-10-12T16:05:22.258" v="3600" actId="478"/>
          <ac:picMkLst>
            <pc:docMk/>
            <pc:sldMk cId="3099168575" sldId="294"/>
            <ac:picMk id="9" creationId="{BC54CDE7-4909-229F-1675-B5578A11121F}"/>
          </ac:picMkLst>
        </pc:picChg>
        <pc:picChg chg="del">
          <ac:chgData name="Tammie Hanson" userId="b6b233e70cd6cf26" providerId="LiveId" clId="{89470795-DABC-7E4B-A03D-3BF3F42E07B3}" dt="2022-10-12T16:05:23.799" v="3601" actId="478"/>
          <ac:picMkLst>
            <pc:docMk/>
            <pc:sldMk cId="3099168575" sldId="294"/>
            <ac:picMk id="11" creationId="{4A88EC98-11DA-E9A2-6DDA-B5DBC82479C7}"/>
          </ac:picMkLst>
        </pc:picChg>
        <pc:picChg chg="del">
          <ac:chgData name="Tammie Hanson" userId="b6b233e70cd6cf26" providerId="LiveId" clId="{89470795-DABC-7E4B-A03D-3BF3F42E07B3}" dt="2022-10-12T16:05:25.439" v="3602" actId="478"/>
          <ac:picMkLst>
            <pc:docMk/>
            <pc:sldMk cId="3099168575" sldId="294"/>
            <ac:picMk id="15" creationId="{C4B103AC-4646-CD38-5DB8-A687E443228F}"/>
          </ac:picMkLst>
        </pc:picChg>
        <pc:picChg chg="del">
          <ac:chgData name="Tammie Hanson" userId="b6b233e70cd6cf26" providerId="LiveId" clId="{89470795-DABC-7E4B-A03D-3BF3F42E07B3}" dt="2022-10-12T16:05:26.347" v="3603" actId="478"/>
          <ac:picMkLst>
            <pc:docMk/>
            <pc:sldMk cId="3099168575" sldId="294"/>
            <ac:picMk id="17" creationId="{6F200430-8EA6-9A27-C12E-9D101B0AF246}"/>
          </ac:picMkLst>
        </pc:picChg>
      </pc:sldChg>
      <pc:sldChg chg="addSp delSp modSp add mod ord setBg">
        <pc:chgData name="Tammie Hanson" userId="b6b233e70cd6cf26" providerId="LiveId" clId="{89470795-DABC-7E4B-A03D-3BF3F42E07B3}" dt="2022-10-19T00:02:50.713" v="8795" actId="20577"/>
        <pc:sldMkLst>
          <pc:docMk/>
          <pc:sldMk cId="4278005998" sldId="295"/>
        </pc:sldMkLst>
        <pc:spChg chg="add del mod">
          <ac:chgData name="Tammie Hanson" userId="b6b233e70cd6cf26" providerId="LiveId" clId="{89470795-DABC-7E4B-A03D-3BF3F42E07B3}" dt="2022-10-12T16:14:42.832" v="4589"/>
          <ac:spMkLst>
            <pc:docMk/>
            <pc:sldMk cId="4278005998" sldId="295"/>
            <ac:spMk id="3" creationId="{6416E919-D1EB-A82A-D68B-9FB2E354F654}"/>
          </ac:spMkLst>
        </pc:spChg>
        <pc:spChg chg="mod">
          <ac:chgData name="Tammie Hanson" userId="b6b233e70cd6cf26" providerId="LiveId" clId="{89470795-DABC-7E4B-A03D-3BF3F42E07B3}" dt="2022-10-12T16:14:31.648" v="4585" actId="20577"/>
          <ac:spMkLst>
            <pc:docMk/>
            <pc:sldMk cId="4278005998" sldId="295"/>
            <ac:spMk id="4" creationId="{569089C7-9FB3-48CA-8B0A-CEEE540AA0CE}"/>
          </ac:spMkLst>
        </pc:spChg>
        <pc:spChg chg="add del mod">
          <ac:chgData name="Tammie Hanson" userId="b6b233e70cd6cf26" providerId="LiveId" clId="{89470795-DABC-7E4B-A03D-3BF3F42E07B3}" dt="2022-10-12T16:14:42.927" v="4591"/>
          <ac:spMkLst>
            <pc:docMk/>
            <pc:sldMk cId="4278005998" sldId="295"/>
            <ac:spMk id="5" creationId="{02019A06-33B5-BF50-D4BE-072B9C872A57}"/>
          </ac:spMkLst>
        </pc:spChg>
        <pc:spChg chg="mod">
          <ac:chgData name="Tammie Hanson" userId="b6b233e70cd6cf26" providerId="LiveId" clId="{89470795-DABC-7E4B-A03D-3BF3F42E07B3}" dt="2022-10-19T00:02:50.713" v="8795" actId="20577"/>
          <ac:spMkLst>
            <pc:docMk/>
            <pc:sldMk cId="4278005998" sldId="295"/>
            <ac:spMk id="6" creationId="{6ABA2ABB-7D20-4778-A44D-4FCBD36DDDB8}"/>
          </ac:spMkLst>
        </pc:spChg>
      </pc:sldChg>
      <pc:sldChg chg="modSp add mod ord setBg">
        <pc:chgData name="Tammie Hanson" userId="b6b233e70cd6cf26" providerId="LiveId" clId="{89470795-DABC-7E4B-A03D-3BF3F42E07B3}" dt="2022-10-12T22:23:25.018" v="8127" actId="207"/>
        <pc:sldMkLst>
          <pc:docMk/>
          <pc:sldMk cId="3300135681" sldId="296"/>
        </pc:sldMkLst>
        <pc:spChg chg="mod">
          <ac:chgData name="Tammie Hanson" userId="b6b233e70cd6cf26" providerId="LiveId" clId="{89470795-DABC-7E4B-A03D-3BF3F42E07B3}" dt="2022-10-12T22:23:25.018" v="8127" actId="207"/>
          <ac:spMkLst>
            <pc:docMk/>
            <pc:sldMk cId="3300135681" sldId="296"/>
            <ac:spMk id="4" creationId="{569089C7-9FB3-48CA-8B0A-CEEE540AA0CE}"/>
          </ac:spMkLst>
        </pc:spChg>
        <pc:graphicFrameChg chg="modGraphic">
          <ac:chgData name="Tammie Hanson" userId="b6b233e70cd6cf26" providerId="LiveId" clId="{89470795-DABC-7E4B-A03D-3BF3F42E07B3}" dt="2022-10-12T19:40:21.015" v="6664" actId="20577"/>
          <ac:graphicFrameMkLst>
            <pc:docMk/>
            <pc:sldMk cId="3300135681" sldId="296"/>
            <ac:graphicFrameMk id="5" creationId="{FD84ADDF-9B17-7A52-2980-59751683D0E5}"/>
          </ac:graphicFrameMkLst>
        </pc:graphicFrameChg>
      </pc:sldChg>
      <pc:sldChg chg="modSp add ord setBg">
        <pc:chgData name="Tammie Hanson" userId="b6b233e70cd6cf26" providerId="LiveId" clId="{89470795-DABC-7E4B-A03D-3BF3F42E07B3}" dt="2022-10-18T19:31:47.186" v="8528" actId="20578"/>
        <pc:sldMkLst>
          <pc:docMk/>
          <pc:sldMk cId="1397832938" sldId="297"/>
        </pc:sldMkLst>
        <pc:graphicFrameChg chg="mod">
          <ac:chgData name="Tammie Hanson" userId="b6b233e70cd6cf26" providerId="LiveId" clId="{89470795-DABC-7E4B-A03D-3BF3F42E07B3}" dt="2022-10-12T18:37:30.251" v="5061" actId="20577"/>
          <ac:graphicFrameMkLst>
            <pc:docMk/>
            <pc:sldMk cId="1397832938" sldId="297"/>
            <ac:graphicFrameMk id="10" creationId="{1D16E654-E4D6-62DD-F6FB-3B20F9D157E8}"/>
          </ac:graphicFrameMkLst>
        </pc:graphicFrameChg>
      </pc:sldChg>
      <pc:sldChg chg="addSp delSp modSp add mod ord setBg modClrScheme chgLayout">
        <pc:chgData name="Tammie Hanson" userId="b6b233e70cd6cf26" providerId="LiveId" clId="{89470795-DABC-7E4B-A03D-3BF3F42E07B3}" dt="2022-10-13T11:26:55.088" v="8173" actId="700"/>
        <pc:sldMkLst>
          <pc:docMk/>
          <pc:sldMk cId="4242150673" sldId="298"/>
        </pc:sldMkLst>
        <pc:spChg chg="mod ord">
          <ac:chgData name="Tammie Hanson" userId="b6b233e70cd6cf26" providerId="LiveId" clId="{89470795-DABC-7E4B-A03D-3BF3F42E07B3}" dt="2022-10-13T11:26:55.088" v="8173" actId="700"/>
          <ac:spMkLst>
            <pc:docMk/>
            <pc:sldMk cId="4242150673" sldId="298"/>
            <ac:spMk id="2" creationId="{142C7A5B-1843-738F-2AE0-043AA229CBA6}"/>
          </ac:spMkLst>
        </pc:spChg>
        <pc:spChg chg="add del mod">
          <ac:chgData name="Tammie Hanson" userId="b6b233e70cd6cf26" providerId="LiveId" clId="{89470795-DABC-7E4B-A03D-3BF3F42E07B3}" dt="2022-10-12T18:43:07.916" v="5259"/>
          <ac:spMkLst>
            <pc:docMk/>
            <pc:sldMk cId="4242150673" sldId="298"/>
            <ac:spMk id="3" creationId="{5B7439B3-061F-1DA3-14D7-12764CD15752}"/>
          </ac:spMkLst>
        </pc:spChg>
        <pc:spChg chg="add del mod ord">
          <ac:chgData name="Tammie Hanson" userId="b6b233e70cd6cf26" providerId="LiveId" clId="{89470795-DABC-7E4B-A03D-3BF3F42E07B3}" dt="2022-10-13T11:26:55.088" v="8173" actId="700"/>
          <ac:spMkLst>
            <pc:docMk/>
            <pc:sldMk cId="4242150673" sldId="298"/>
            <ac:spMk id="4" creationId="{707DF539-3163-CC41-3817-87AE05DAE95A}"/>
          </ac:spMkLst>
        </pc:spChg>
        <pc:spChg chg="add del mod ord">
          <ac:chgData name="Tammie Hanson" userId="b6b233e70cd6cf26" providerId="LiveId" clId="{89470795-DABC-7E4B-A03D-3BF3F42E07B3}" dt="2022-10-13T11:26:55.088" v="8173" actId="700"/>
          <ac:spMkLst>
            <pc:docMk/>
            <pc:sldMk cId="4242150673" sldId="298"/>
            <ac:spMk id="5" creationId="{559AB323-E59C-71B4-FABC-131B07276F13}"/>
          </ac:spMkLst>
        </pc:spChg>
        <pc:spChg chg="add del mod ord">
          <ac:chgData name="Tammie Hanson" userId="b6b233e70cd6cf26" providerId="LiveId" clId="{89470795-DABC-7E4B-A03D-3BF3F42E07B3}" dt="2022-10-13T11:26:55.088" v="8173" actId="700"/>
          <ac:spMkLst>
            <pc:docMk/>
            <pc:sldMk cId="4242150673" sldId="298"/>
            <ac:spMk id="6" creationId="{EE1EE5FD-814F-9000-F805-2C42407129A3}"/>
          </ac:spMkLst>
        </pc:spChg>
        <pc:spChg chg="add del mod ord">
          <ac:chgData name="Tammie Hanson" userId="b6b233e70cd6cf26" providerId="LiveId" clId="{89470795-DABC-7E4B-A03D-3BF3F42E07B3}" dt="2022-10-13T11:26:55.088" v="8173" actId="700"/>
          <ac:spMkLst>
            <pc:docMk/>
            <pc:sldMk cId="4242150673" sldId="298"/>
            <ac:spMk id="7" creationId="{A7F34FB8-2474-22A0-4522-B5648A29C6F0}"/>
          </ac:spMkLst>
        </pc:spChg>
        <pc:spChg chg="add del mod ord">
          <ac:chgData name="Tammie Hanson" userId="b6b233e70cd6cf26" providerId="LiveId" clId="{89470795-DABC-7E4B-A03D-3BF3F42E07B3}" dt="2022-10-13T11:26:55.088" v="8173" actId="700"/>
          <ac:spMkLst>
            <pc:docMk/>
            <pc:sldMk cId="4242150673" sldId="298"/>
            <ac:spMk id="8" creationId="{ADE29D52-1D96-9B40-8187-83895EE67901}"/>
          </ac:spMkLst>
        </pc:spChg>
        <pc:spChg chg="add del mod ord">
          <ac:chgData name="Tammie Hanson" userId="b6b233e70cd6cf26" providerId="LiveId" clId="{89470795-DABC-7E4B-A03D-3BF3F42E07B3}" dt="2022-10-13T11:26:55.088" v="8173" actId="700"/>
          <ac:spMkLst>
            <pc:docMk/>
            <pc:sldMk cId="4242150673" sldId="298"/>
            <ac:spMk id="9" creationId="{4662E6A1-9DF9-2FE5-6374-682047A13FBF}"/>
          </ac:spMkLst>
        </pc:spChg>
        <pc:graphicFrameChg chg="mod">
          <ac:chgData name="Tammie Hanson" userId="b6b233e70cd6cf26" providerId="LiveId" clId="{89470795-DABC-7E4B-A03D-3BF3F42E07B3}" dt="2022-10-12T19:29:51.390" v="5805" actId="20577"/>
          <ac:graphicFrameMkLst>
            <pc:docMk/>
            <pc:sldMk cId="4242150673" sldId="298"/>
            <ac:graphicFrameMk id="10" creationId="{1D16E654-E4D6-62DD-F6FB-3B20F9D157E8}"/>
          </ac:graphicFrameMkLst>
        </pc:graphicFrameChg>
      </pc:sldChg>
      <pc:sldChg chg="modSp add ord setBg">
        <pc:chgData name="Tammie Hanson" userId="b6b233e70cd6cf26" providerId="LiveId" clId="{89470795-DABC-7E4B-A03D-3BF3F42E07B3}" dt="2022-10-12T19:30:10.458" v="5837" actId="20577"/>
        <pc:sldMkLst>
          <pc:docMk/>
          <pc:sldMk cId="2797413090" sldId="299"/>
        </pc:sldMkLst>
        <pc:graphicFrameChg chg="mod">
          <ac:chgData name="Tammie Hanson" userId="b6b233e70cd6cf26" providerId="LiveId" clId="{89470795-DABC-7E4B-A03D-3BF3F42E07B3}" dt="2022-10-12T19:30:10.458" v="5837" actId="20577"/>
          <ac:graphicFrameMkLst>
            <pc:docMk/>
            <pc:sldMk cId="2797413090" sldId="299"/>
            <ac:graphicFrameMk id="10" creationId="{1D16E654-E4D6-62DD-F6FB-3B20F9D157E8}"/>
          </ac:graphicFrameMkLst>
        </pc:graphicFrameChg>
      </pc:sldChg>
      <pc:sldChg chg="modSp add ord setBg">
        <pc:chgData name="Tammie Hanson" userId="b6b233e70cd6cf26" providerId="LiveId" clId="{89470795-DABC-7E4B-A03D-3BF3F42E07B3}" dt="2022-10-18T19:34:09.747" v="8534" actId="20578"/>
        <pc:sldMkLst>
          <pc:docMk/>
          <pc:sldMk cId="2635130798" sldId="300"/>
        </pc:sldMkLst>
        <pc:graphicFrameChg chg="mod">
          <ac:chgData name="Tammie Hanson" userId="b6b233e70cd6cf26" providerId="LiveId" clId="{89470795-DABC-7E4B-A03D-3BF3F42E07B3}" dt="2022-10-12T19:30:27.108" v="5859" actId="20577"/>
          <ac:graphicFrameMkLst>
            <pc:docMk/>
            <pc:sldMk cId="2635130798" sldId="300"/>
            <ac:graphicFrameMk id="10" creationId="{1D16E654-E4D6-62DD-F6FB-3B20F9D157E8}"/>
          </ac:graphicFrameMkLst>
        </pc:graphicFrameChg>
      </pc:sldChg>
      <pc:sldChg chg="add del ord">
        <pc:chgData name="Tammie Hanson" userId="b6b233e70cd6cf26" providerId="LiveId" clId="{89470795-DABC-7E4B-A03D-3BF3F42E07B3}" dt="2022-10-12T18:36:08.709" v="5019" actId="2890"/>
        <pc:sldMkLst>
          <pc:docMk/>
          <pc:sldMk cId="4137190855" sldId="300"/>
        </pc:sldMkLst>
      </pc:sldChg>
      <pc:sldChg chg="modSp add setBg">
        <pc:chgData name="Tammie Hanson" userId="b6b233e70cd6cf26" providerId="LiveId" clId="{89470795-DABC-7E4B-A03D-3BF3F42E07B3}" dt="2022-10-12T19:30:44.734" v="5878" actId="20577"/>
        <pc:sldMkLst>
          <pc:docMk/>
          <pc:sldMk cId="3247021208" sldId="301"/>
        </pc:sldMkLst>
        <pc:graphicFrameChg chg="mod">
          <ac:chgData name="Tammie Hanson" userId="b6b233e70cd6cf26" providerId="LiveId" clId="{89470795-DABC-7E4B-A03D-3BF3F42E07B3}" dt="2022-10-12T19:30:44.734" v="5878" actId="20577"/>
          <ac:graphicFrameMkLst>
            <pc:docMk/>
            <pc:sldMk cId="3247021208" sldId="301"/>
            <ac:graphicFrameMk id="10" creationId="{1D16E654-E4D6-62DD-F6FB-3B20F9D157E8}"/>
          </ac:graphicFrameMkLst>
        </pc:graphicFrameChg>
      </pc:sldChg>
      <pc:sldChg chg="delSp modSp new mod ord">
        <pc:chgData name="Tammie Hanson" userId="b6b233e70cd6cf26" providerId="LiveId" clId="{89470795-DABC-7E4B-A03D-3BF3F42E07B3}" dt="2022-10-12T18:39:32.499" v="5226" actId="20578"/>
        <pc:sldMkLst>
          <pc:docMk/>
          <pc:sldMk cId="4263267118" sldId="302"/>
        </pc:sldMkLst>
        <pc:spChg chg="del">
          <ac:chgData name="Tammie Hanson" userId="b6b233e70cd6cf26" providerId="LiveId" clId="{89470795-DABC-7E4B-A03D-3BF3F42E07B3}" dt="2022-10-12T18:38:33.696" v="5094" actId="478"/>
          <ac:spMkLst>
            <pc:docMk/>
            <pc:sldMk cId="4263267118" sldId="302"/>
            <ac:spMk id="3" creationId="{8BB2CC69-E639-BB46-3134-6D83D18FF308}"/>
          </ac:spMkLst>
        </pc:spChg>
        <pc:spChg chg="mod">
          <ac:chgData name="Tammie Hanson" userId="b6b233e70cd6cf26" providerId="LiveId" clId="{89470795-DABC-7E4B-A03D-3BF3F42E07B3}" dt="2022-10-12T18:38:40.683" v="5096" actId="1076"/>
          <ac:spMkLst>
            <pc:docMk/>
            <pc:sldMk cId="4263267118" sldId="302"/>
            <ac:spMk id="4" creationId="{7F23110D-FE48-21B2-806D-12F4649A913B}"/>
          </ac:spMkLst>
        </pc:spChg>
        <pc:spChg chg="mod">
          <ac:chgData name="Tammie Hanson" userId="b6b233e70cd6cf26" providerId="LiveId" clId="{89470795-DABC-7E4B-A03D-3BF3F42E07B3}" dt="2022-10-12T18:39:19.279" v="5224" actId="20577"/>
          <ac:spMkLst>
            <pc:docMk/>
            <pc:sldMk cId="4263267118" sldId="302"/>
            <ac:spMk id="5" creationId="{2EF72F0B-B898-EEBD-4734-C9D998A099FD}"/>
          </ac:spMkLst>
        </pc:spChg>
        <pc:spChg chg="mod">
          <ac:chgData name="Tammie Hanson" userId="b6b233e70cd6cf26" providerId="LiveId" clId="{89470795-DABC-7E4B-A03D-3BF3F42E07B3}" dt="2022-10-12T18:38:55.566" v="5165" actId="20577"/>
          <ac:spMkLst>
            <pc:docMk/>
            <pc:sldMk cId="4263267118" sldId="302"/>
            <ac:spMk id="6" creationId="{C4CA8455-BE97-6D6D-3A5A-4EFD08A71295}"/>
          </ac:spMkLst>
        </pc:spChg>
        <pc:spChg chg="del">
          <ac:chgData name="Tammie Hanson" userId="b6b233e70cd6cf26" providerId="LiveId" clId="{89470795-DABC-7E4B-A03D-3BF3F42E07B3}" dt="2022-10-12T18:38:42.758" v="5097" actId="478"/>
          <ac:spMkLst>
            <pc:docMk/>
            <pc:sldMk cId="4263267118" sldId="302"/>
            <ac:spMk id="7" creationId="{7B2F3691-FF7C-1DDB-DAB7-063735179356}"/>
          </ac:spMkLst>
        </pc:spChg>
        <pc:spChg chg="del">
          <ac:chgData name="Tammie Hanson" userId="b6b233e70cd6cf26" providerId="LiveId" clId="{89470795-DABC-7E4B-A03D-3BF3F42E07B3}" dt="2022-10-12T18:38:45.590" v="5098" actId="478"/>
          <ac:spMkLst>
            <pc:docMk/>
            <pc:sldMk cId="4263267118" sldId="302"/>
            <ac:spMk id="8" creationId="{759B3AF1-3A8C-02B6-F22B-1685EC40FA3C}"/>
          </ac:spMkLst>
        </pc:spChg>
      </pc:sldChg>
      <pc:sldChg chg="modSp add setBg">
        <pc:chgData name="Tammie Hanson" userId="b6b233e70cd6cf26" providerId="LiveId" clId="{89470795-DABC-7E4B-A03D-3BF3F42E07B3}" dt="2022-10-12T19:30:58.054" v="5898" actId="20577"/>
        <pc:sldMkLst>
          <pc:docMk/>
          <pc:sldMk cId="4163858579" sldId="303"/>
        </pc:sldMkLst>
        <pc:graphicFrameChg chg="mod">
          <ac:chgData name="Tammie Hanson" userId="b6b233e70cd6cf26" providerId="LiveId" clId="{89470795-DABC-7E4B-A03D-3BF3F42E07B3}" dt="2022-10-12T19:30:58.054" v="5898" actId="20577"/>
          <ac:graphicFrameMkLst>
            <pc:docMk/>
            <pc:sldMk cId="4163858579" sldId="303"/>
            <ac:graphicFrameMk id="10" creationId="{1D16E654-E4D6-62DD-F6FB-3B20F9D157E8}"/>
          </ac:graphicFrameMkLst>
        </pc:graphicFrameChg>
      </pc:sldChg>
      <pc:sldChg chg="modSp add mod ord">
        <pc:chgData name="Tammie Hanson" userId="b6b233e70cd6cf26" providerId="LiveId" clId="{89470795-DABC-7E4B-A03D-3BF3F42E07B3}" dt="2022-10-12T22:25:24.337" v="8170" actId="20577"/>
        <pc:sldMkLst>
          <pc:docMk/>
          <pc:sldMk cId="235258693" sldId="304"/>
        </pc:sldMkLst>
        <pc:spChg chg="mod">
          <ac:chgData name="Tammie Hanson" userId="b6b233e70cd6cf26" providerId="LiveId" clId="{89470795-DABC-7E4B-A03D-3BF3F42E07B3}" dt="2022-10-12T18:48:20.446" v="5298" actId="20577"/>
          <ac:spMkLst>
            <pc:docMk/>
            <pc:sldMk cId="235258693" sldId="304"/>
            <ac:spMk id="4" creationId="{7F23110D-FE48-21B2-806D-12F4649A913B}"/>
          </ac:spMkLst>
        </pc:spChg>
        <pc:spChg chg="mod">
          <ac:chgData name="Tammie Hanson" userId="b6b233e70cd6cf26" providerId="LiveId" clId="{89470795-DABC-7E4B-A03D-3BF3F42E07B3}" dt="2022-10-12T22:25:24.337" v="8170" actId="20577"/>
          <ac:spMkLst>
            <pc:docMk/>
            <pc:sldMk cId="235258693" sldId="304"/>
            <ac:spMk id="5" creationId="{2EF72F0B-B898-EEBD-4734-C9D998A099FD}"/>
          </ac:spMkLst>
        </pc:spChg>
        <pc:spChg chg="mod">
          <ac:chgData name="Tammie Hanson" userId="b6b233e70cd6cf26" providerId="LiveId" clId="{89470795-DABC-7E4B-A03D-3BF3F42E07B3}" dt="2022-10-12T18:48:57.565" v="5462" actId="20577"/>
          <ac:spMkLst>
            <pc:docMk/>
            <pc:sldMk cId="235258693" sldId="304"/>
            <ac:spMk id="6" creationId="{C4CA8455-BE97-6D6D-3A5A-4EFD08A71295}"/>
          </ac:spMkLst>
        </pc:spChg>
      </pc:sldChg>
      <pc:sldChg chg="new del">
        <pc:chgData name="Tammie Hanson" userId="b6b233e70cd6cf26" providerId="LiveId" clId="{89470795-DABC-7E4B-A03D-3BF3F42E07B3}" dt="2022-10-12T19:00:04.461" v="5469" actId="2696"/>
        <pc:sldMkLst>
          <pc:docMk/>
          <pc:sldMk cId="470903140" sldId="305"/>
        </pc:sldMkLst>
      </pc:sldChg>
      <pc:sldChg chg="addSp modSp add mod">
        <pc:chgData name="Tammie Hanson" userId="b6b233e70cd6cf26" providerId="LiveId" clId="{89470795-DABC-7E4B-A03D-3BF3F42E07B3}" dt="2022-10-19T00:14:07.316" v="8825" actId="20577"/>
        <pc:sldMkLst>
          <pc:docMk/>
          <pc:sldMk cId="797759625" sldId="305"/>
        </pc:sldMkLst>
        <pc:spChg chg="add mod">
          <ac:chgData name="Tammie Hanson" userId="b6b233e70cd6cf26" providerId="LiveId" clId="{89470795-DABC-7E4B-A03D-3BF3F42E07B3}" dt="2022-10-12T19:25:25.391" v="5493" actId="1076"/>
          <ac:spMkLst>
            <pc:docMk/>
            <pc:sldMk cId="797759625" sldId="305"/>
            <ac:spMk id="5" creationId="{A6E58931-AC58-D064-3738-4126F53B6A1B}"/>
          </ac:spMkLst>
        </pc:spChg>
        <pc:graphicFrameChg chg="mod modGraphic">
          <ac:chgData name="Tammie Hanson" userId="b6b233e70cd6cf26" providerId="LiveId" clId="{89470795-DABC-7E4B-A03D-3BF3F42E07B3}" dt="2022-10-19T00:14:07.316" v="8825" actId="20577"/>
          <ac:graphicFrameMkLst>
            <pc:docMk/>
            <pc:sldMk cId="797759625" sldId="305"/>
            <ac:graphicFrameMk id="3" creationId="{DBDBF108-146D-90FA-911D-75C050554199}"/>
          </ac:graphicFrameMkLst>
        </pc:graphicFrameChg>
      </pc:sldChg>
      <pc:sldChg chg="modSp add mod ord setBg">
        <pc:chgData name="Tammie Hanson" userId="b6b233e70cd6cf26" providerId="LiveId" clId="{89470795-DABC-7E4B-A03D-3BF3F42E07B3}" dt="2022-10-12T22:23:17.723" v="8126" actId="207"/>
        <pc:sldMkLst>
          <pc:docMk/>
          <pc:sldMk cId="2609549620" sldId="306"/>
        </pc:sldMkLst>
        <pc:spChg chg="mod">
          <ac:chgData name="Tammie Hanson" userId="b6b233e70cd6cf26" providerId="LiveId" clId="{89470795-DABC-7E4B-A03D-3BF3F42E07B3}" dt="2022-10-12T22:23:17.723" v="8126" actId="207"/>
          <ac:spMkLst>
            <pc:docMk/>
            <pc:sldMk cId="2609549620" sldId="306"/>
            <ac:spMk id="4" creationId="{569089C7-9FB3-48CA-8B0A-CEEE540AA0CE}"/>
          </ac:spMkLst>
        </pc:spChg>
        <pc:graphicFrameChg chg="mod modGraphic">
          <ac:chgData name="Tammie Hanson" userId="b6b233e70cd6cf26" providerId="LiveId" clId="{89470795-DABC-7E4B-A03D-3BF3F42E07B3}" dt="2022-10-12T22:22:55.827" v="8124" actId="207"/>
          <ac:graphicFrameMkLst>
            <pc:docMk/>
            <pc:sldMk cId="2609549620" sldId="306"/>
            <ac:graphicFrameMk id="3" creationId="{DBDBF108-146D-90FA-911D-75C050554199}"/>
          </ac:graphicFrameMkLst>
        </pc:graphicFrameChg>
      </pc:sldChg>
      <pc:sldChg chg="modSp add mod ord setBg">
        <pc:chgData name="Tammie Hanson" userId="b6b233e70cd6cf26" providerId="LiveId" clId="{89470795-DABC-7E4B-A03D-3BF3F42E07B3}" dt="2022-10-20T16:47:45.084" v="8916"/>
        <pc:sldMkLst>
          <pc:docMk/>
          <pc:sldMk cId="458429580" sldId="307"/>
        </pc:sldMkLst>
        <pc:spChg chg="mod">
          <ac:chgData name="Tammie Hanson" userId="b6b233e70cd6cf26" providerId="LiveId" clId="{89470795-DABC-7E4B-A03D-3BF3F42E07B3}" dt="2022-10-12T22:23:31.603" v="8128" actId="207"/>
          <ac:spMkLst>
            <pc:docMk/>
            <pc:sldMk cId="458429580" sldId="307"/>
            <ac:spMk id="4" creationId="{569089C7-9FB3-48CA-8B0A-CEEE540AA0CE}"/>
          </ac:spMkLst>
        </pc:spChg>
        <pc:graphicFrameChg chg="mod modGraphic">
          <ac:chgData name="Tammie Hanson" userId="b6b233e70cd6cf26" providerId="LiveId" clId="{89470795-DABC-7E4B-A03D-3BF3F42E07B3}" dt="2022-10-20T16:47:45.084" v="8916"/>
          <ac:graphicFrameMkLst>
            <pc:docMk/>
            <pc:sldMk cId="458429580" sldId="307"/>
            <ac:graphicFrameMk id="3" creationId="{DBDBF108-146D-90FA-911D-75C050554199}"/>
          </ac:graphicFrameMkLst>
        </pc:graphicFrameChg>
      </pc:sldChg>
      <pc:sldChg chg="addSp delSp modSp add mod ord setBg">
        <pc:chgData name="Tammie Hanson" userId="b6b233e70cd6cf26" providerId="LiveId" clId="{89470795-DABC-7E4B-A03D-3BF3F42E07B3}" dt="2022-10-12T22:24:25.802" v="8136" actId="207"/>
        <pc:sldMkLst>
          <pc:docMk/>
          <pc:sldMk cId="3074969137" sldId="308"/>
        </pc:sldMkLst>
        <pc:spChg chg="add mod">
          <ac:chgData name="Tammie Hanson" userId="b6b233e70cd6cf26" providerId="LiveId" clId="{89470795-DABC-7E4B-A03D-3BF3F42E07B3}" dt="2022-10-12T20:09:44.056" v="7547" actId="207"/>
          <ac:spMkLst>
            <pc:docMk/>
            <pc:sldMk cId="3074969137" sldId="308"/>
            <ac:spMk id="3" creationId="{608A91FB-9F72-CE18-A6D3-EE6E0A7D2F6E}"/>
          </ac:spMkLst>
        </pc:spChg>
        <pc:spChg chg="mod">
          <ac:chgData name="Tammie Hanson" userId="b6b233e70cd6cf26" providerId="LiveId" clId="{89470795-DABC-7E4B-A03D-3BF3F42E07B3}" dt="2022-10-12T22:24:25.802" v="8136" actId="207"/>
          <ac:spMkLst>
            <pc:docMk/>
            <pc:sldMk cId="3074969137" sldId="308"/>
            <ac:spMk id="4" creationId="{569089C7-9FB3-48CA-8B0A-CEEE540AA0CE}"/>
          </ac:spMkLst>
        </pc:spChg>
        <pc:picChg chg="add mod">
          <ac:chgData name="Tammie Hanson" userId="b6b233e70cd6cf26" providerId="LiveId" clId="{89470795-DABC-7E4B-A03D-3BF3F42E07B3}" dt="2022-10-12T20:14:29.949" v="7560" actId="1076"/>
          <ac:picMkLst>
            <pc:docMk/>
            <pc:sldMk cId="3074969137" sldId="308"/>
            <ac:picMk id="7" creationId="{A44AB563-4D7D-37C8-560F-A05B7722F95E}"/>
          </ac:picMkLst>
        </pc:picChg>
        <pc:picChg chg="del">
          <ac:chgData name="Tammie Hanson" userId="b6b233e70cd6cf26" providerId="LiveId" clId="{89470795-DABC-7E4B-A03D-3BF3F42E07B3}" dt="2022-10-12T20:09:58.417" v="7550" actId="478"/>
          <ac:picMkLst>
            <pc:docMk/>
            <pc:sldMk cId="3074969137" sldId="308"/>
            <ac:picMk id="9" creationId="{BC54CDE7-4909-229F-1675-B5578A11121F}"/>
          </ac:picMkLst>
        </pc:picChg>
        <pc:picChg chg="add mod">
          <ac:chgData name="Tammie Hanson" userId="b6b233e70cd6cf26" providerId="LiveId" clId="{89470795-DABC-7E4B-A03D-3BF3F42E07B3}" dt="2022-10-12T20:15:51.576" v="7566" actId="1076"/>
          <ac:picMkLst>
            <pc:docMk/>
            <pc:sldMk cId="3074969137" sldId="308"/>
            <ac:picMk id="10" creationId="{B990F1F6-5063-EE89-B67A-EE44BDD19FAE}"/>
          </ac:picMkLst>
        </pc:picChg>
        <pc:picChg chg="del">
          <ac:chgData name="Tammie Hanson" userId="b6b233e70cd6cf26" providerId="LiveId" clId="{89470795-DABC-7E4B-A03D-3BF3F42E07B3}" dt="2022-10-12T20:09:59.883" v="7551" actId="478"/>
          <ac:picMkLst>
            <pc:docMk/>
            <pc:sldMk cId="3074969137" sldId="308"/>
            <ac:picMk id="11" creationId="{4A88EC98-11DA-E9A2-6DDA-B5DBC82479C7}"/>
          </ac:picMkLst>
        </pc:picChg>
        <pc:picChg chg="del">
          <ac:chgData name="Tammie Hanson" userId="b6b233e70cd6cf26" providerId="LiveId" clId="{89470795-DABC-7E4B-A03D-3BF3F42E07B3}" dt="2022-10-12T20:10:01.302" v="7552" actId="478"/>
          <ac:picMkLst>
            <pc:docMk/>
            <pc:sldMk cId="3074969137" sldId="308"/>
            <ac:picMk id="15" creationId="{C4B103AC-4646-CD38-5DB8-A687E443228F}"/>
          </ac:picMkLst>
        </pc:picChg>
        <pc:picChg chg="del">
          <ac:chgData name="Tammie Hanson" userId="b6b233e70cd6cf26" providerId="LiveId" clId="{89470795-DABC-7E4B-A03D-3BF3F42E07B3}" dt="2022-10-12T20:10:02.935" v="7553" actId="478"/>
          <ac:picMkLst>
            <pc:docMk/>
            <pc:sldMk cId="3074969137" sldId="308"/>
            <ac:picMk id="17" creationId="{6F200430-8EA6-9A27-C12E-9D101B0AF246}"/>
          </ac:picMkLst>
        </pc:picChg>
      </pc:sldChg>
      <pc:sldChg chg="addSp delSp modSp add mod ord setBg">
        <pc:chgData name="Tammie Hanson" userId="b6b233e70cd6cf26" providerId="LiveId" clId="{89470795-DABC-7E4B-A03D-3BF3F42E07B3}" dt="2022-10-12T22:24:42.944" v="8139" actId="1076"/>
        <pc:sldMkLst>
          <pc:docMk/>
          <pc:sldMk cId="849723693" sldId="309"/>
        </pc:sldMkLst>
        <pc:spChg chg="add del mod">
          <ac:chgData name="Tammie Hanson" userId="b6b233e70cd6cf26" providerId="LiveId" clId="{89470795-DABC-7E4B-A03D-3BF3F42E07B3}" dt="2022-10-12T20:16:28.124" v="7575"/>
          <ac:spMkLst>
            <pc:docMk/>
            <pc:sldMk cId="849723693" sldId="309"/>
            <ac:spMk id="3" creationId="{1A16A018-4324-7212-25EA-8B1D3B73A189}"/>
          </ac:spMkLst>
        </pc:spChg>
        <pc:spChg chg="mod">
          <ac:chgData name="Tammie Hanson" userId="b6b233e70cd6cf26" providerId="LiveId" clId="{89470795-DABC-7E4B-A03D-3BF3F42E07B3}" dt="2022-10-12T22:24:32.955" v="8137" actId="207"/>
          <ac:spMkLst>
            <pc:docMk/>
            <pc:sldMk cId="849723693" sldId="309"/>
            <ac:spMk id="4" creationId="{569089C7-9FB3-48CA-8B0A-CEEE540AA0CE}"/>
          </ac:spMkLst>
        </pc:spChg>
        <pc:spChg chg="mod">
          <ac:chgData name="Tammie Hanson" userId="b6b233e70cd6cf26" providerId="LiveId" clId="{89470795-DABC-7E4B-A03D-3BF3F42E07B3}" dt="2022-10-12T22:24:38.741" v="8138" actId="207"/>
          <ac:spMkLst>
            <pc:docMk/>
            <pc:sldMk cId="849723693" sldId="309"/>
            <ac:spMk id="6" creationId="{6ABA2ABB-7D20-4778-A44D-4FCBD36DDDB8}"/>
          </ac:spMkLst>
        </pc:spChg>
        <pc:spChg chg="mod">
          <ac:chgData name="Tammie Hanson" userId="b6b233e70cd6cf26" providerId="LiveId" clId="{89470795-DABC-7E4B-A03D-3BF3F42E07B3}" dt="2022-10-12T22:24:42.944" v="8139" actId="1076"/>
          <ac:spMkLst>
            <pc:docMk/>
            <pc:sldMk cId="849723693" sldId="309"/>
            <ac:spMk id="18" creationId="{3C714817-401D-96E3-D05F-E3AFF4AAAECB}"/>
          </ac:spMkLst>
        </pc:spChg>
      </pc:sldChg>
      <pc:sldChg chg="addSp delSp modSp new mod ord setBg">
        <pc:chgData name="Tammie Hanson" userId="b6b233e70cd6cf26" providerId="LiveId" clId="{89470795-DABC-7E4B-A03D-3BF3F42E07B3}" dt="2022-10-21T13:40:51.840" v="8923" actId="1076"/>
        <pc:sldMkLst>
          <pc:docMk/>
          <pc:sldMk cId="1859172776" sldId="310"/>
        </pc:sldMkLst>
        <pc:spChg chg="del mod">
          <ac:chgData name="Tammie Hanson" userId="b6b233e70cd6cf26" providerId="LiveId" clId="{89470795-DABC-7E4B-A03D-3BF3F42E07B3}" dt="2022-10-21T13:40:31.778" v="8917" actId="931"/>
          <ac:spMkLst>
            <pc:docMk/>
            <pc:sldMk cId="1859172776" sldId="310"/>
            <ac:spMk id="2" creationId="{6276B8F3-48E8-33C8-5E35-CD51D797D304}"/>
          </ac:spMkLst>
        </pc:spChg>
        <pc:spChg chg="mod">
          <ac:chgData name="Tammie Hanson" userId="b6b233e70cd6cf26" providerId="LiveId" clId="{89470795-DABC-7E4B-A03D-3BF3F42E07B3}" dt="2022-10-13T12:30:40.294" v="8493" actId="14100"/>
          <ac:spMkLst>
            <pc:docMk/>
            <pc:sldMk cId="1859172776" sldId="310"/>
            <ac:spMk id="4" creationId="{FD6A9B59-0355-B765-479B-C11214D4B7AA}"/>
          </ac:spMkLst>
        </pc:spChg>
        <pc:spChg chg="mod">
          <ac:chgData name="Tammie Hanson" userId="b6b233e70cd6cf26" providerId="LiveId" clId="{89470795-DABC-7E4B-A03D-3BF3F42E07B3}" dt="2022-10-13T12:31:58.918" v="8522" actId="20577"/>
          <ac:spMkLst>
            <pc:docMk/>
            <pc:sldMk cId="1859172776" sldId="310"/>
            <ac:spMk id="5" creationId="{3C24B677-C3F2-D186-871B-8830380ADF10}"/>
          </ac:spMkLst>
        </pc:spChg>
        <pc:spChg chg="del">
          <ac:chgData name="Tammie Hanson" userId="b6b233e70cd6cf26" providerId="LiveId" clId="{89470795-DABC-7E4B-A03D-3BF3F42E07B3}" dt="2022-10-13T12:29:26.079" v="8425" actId="478"/>
          <ac:spMkLst>
            <pc:docMk/>
            <pc:sldMk cId="1859172776" sldId="310"/>
            <ac:spMk id="6" creationId="{0D6E7E61-D592-9693-EB7B-E221BE5023B3}"/>
          </ac:spMkLst>
        </pc:spChg>
        <pc:spChg chg="mod">
          <ac:chgData name="Tammie Hanson" userId="b6b233e70cd6cf26" providerId="LiveId" clId="{89470795-DABC-7E4B-A03D-3BF3F42E07B3}" dt="2022-10-13T12:30:49.131" v="8506" actId="1076"/>
          <ac:spMkLst>
            <pc:docMk/>
            <pc:sldMk cId="1859172776" sldId="310"/>
            <ac:spMk id="7" creationId="{7C2E9997-2610-4C1C-69A7-A93CC48D3DBE}"/>
          </ac:spMkLst>
        </pc:spChg>
        <pc:spChg chg="add del mod">
          <ac:chgData name="Tammie Hanson" userId="b6b233e70cd6cf26" providerId="LiveId" clId="{89470795-DABC-7E4B-A03D-3BF3F42E07B3}" dt="2022-10-21T13:40:40.803" v="8919" actId="931"/>
          <ac:spMkLst>
            <pc:docMk/>
            <pc:sldMk cId="1859172776" sldId="310"/>
            <ac:spMk id="11" creationId="{F99A1E06-6013-4F93-FBCB-E3998C5E5BAB}"/>
          </ac:spMkLst>
        </pc:spChg>
        <pc:picChg chg="add del mod">
          <ac:chgData name="Tammie Hanson" userId="b6b233e70cd6cf26" providerId="LiveId" clId="{89470795-DABC-7E4B-A03D-3BF3F42E07B3}" dt="2022-10-21T13:40:34.822" v="8918" actId="478"/>
          <ac:picMkLst>
            <pc:docMk/>
            <pc:sldMk cId="1859172776" sldId="310"/>
            <ac:picMk id="9" creationId="{C098BD63-C3A5-A90C-2969-9A3AAC139103}"/>
          </ac:picMkLst>
        </pc:picChg>
        <pc:picChg chg="add mod">
          <ac:chgData name="Tammie Hanson" userId="b6b233e70cd6cf26" providerId="LiveId" clId="{89470795-DABC-7E4B-A03D-3BF3F42E07B3}" dt="2022-10-21T13:40:51.840" v="8923" actId="1076"/>
          <ac:picMkLst>
            <pc:docMk/>
            <pc:sldMk cId="1859172776" sldId="310"/>
            <ac:picMk id="13" creationId="{26BC2F94-8765-6882-0D37-1CD25F2CECB4}"/>
          </ac:picMkLst>
        </pc:picChg>
      </pc:sldChg>
      <pc:sldChg chg="delSp add mod setBg">
        <pc:chgData name="Tammie Hanson" userId="b6b233e70cd6cf26" providerId="LiveId" clId="{89470795-DABC-7E4B-A03D-3BF3F42E07B3}" dt="2022-10-18T19:32:19.493" v="8532" actId="478"/>
        <pc:sldMkLst>
          <pc:docMk/>
          <pc:sldMk cId="3262083380" sldId="311"/>
        </pc:sldMkLst>
        <pc:cxnChg chg="del">
          <ac:chgData name="Tammie Hanson" userId="b6b233e70cd6cf26" providerId="LiveId" clId="{89470795-DABC-7E4B-A03D-3BF3F42E07B3}" dt="2022-10-18T19:32:19.493" v="8532" actId="478"/>
          <ac:cxnSpMkLst>
            <pc:docMk/>
            <pc:sldMk cId="3262083380" sldId="311"/>
            <ac:cxnSpMk id="19" creationId="{9B5475A6-62C8-75B0-098A-A7F909037787}"/>
          </ac:cxnSpMkLst>
        </pc:cxnChg>
        <pc:cxnChg chg="del">
          <ac:chgData name="Tammie Hanson" userId="b6b233e70cd6cf26" providerId="LiveId" clId="{89470795-DABC-7E4B-A03D-3BF3F42E07B3}" dt="2022-10-18T19:32:15.678" v="8530" actId="478"/>
          <ac:cxnSpMkLst>
            <pc:docMk/>
            <pc:sldMk cId="3262083380" sldId="311"/>
            <ac:cxnSpMk id="22" creationId="{E8CB8A1F-B75E-A41A-9A62-384E0824989B}"/>
          </ac:cxnSpMkLst>
        </pc:cxnChg>
        <pc:cxnChg chg="del">
          <ac:chgData name="Tammie Hanson" userId="b6b233e70cd6cf26" providerId="LiveId" clId="{89470795-DABC-7E4B-A03D-3BF3F42E07B3}" dt="2022-10-18T19:32:17.772" v="8531" actId="478"/>
          <ac:cxnSpMkLst>
            <pc:docMk/>
            <pc:sldMk cId="3262083380" sldId="311"/>
            <ac:cxnSpMk id="25" creationId="{84EFADC5-3295-1216-B627-45F60493AB0E}"/>
          </ac:cxnSpMkLst>
        </pc:cxnChg>
      </pc:sldChg>
      <pc:sldChg chg="add del">
        <pc:chgData name="Tammie Hanson" userId="b6b233e70cd6cf26" providerId="LiveId" clId="{89470795-DABC-7E4B-A03D-3BF3F42E07B3}" dt="2022-10-18T23:27:29.172" v="8543" actId="2696"/>
        <pc:sldMkLst>
          <pc:docMk/>
          <pc:sldMk cId="122740094" sldId="312"/>
        </pc:sldMkLst>
      </pc:sldChg>
      <pc:sldChg chg="new del">
        <pc:chgData name="Tammie Hanson" userId="b6b233e70cd6cf26" providerId="LiveId" clId="{89470795-DABC-7E4B-A03D-3BF3F42E07B3}" dt="2022-10-18T23:01:54.472" v="8538" actId="680"/>
        <pc:sldMkLst>
          <pc:docMk/>
          <pc:sldMk cId="805183967" sldId="312"/>
        </pc:sldMkLst>
      </pc:sldChg>
      <pc:sldChg chg="addSp delSp modSp new mod setBg">
        <pc:chgData name="Tammie Hanson" userId="b6b233e70cd6cf26" providerId="LiveId" clId="{89470795-DABC-7E4B-A03D-3BF3F42E07B3}" dt="2022-10-19T00:22:41.177" v="8868" actId="255"/>
        <pc:sldMkLst>
          <pc:docMk/>
          <pc:sldMk cId="924343262" sldId="312"/>
        </pc:sldMkLst>
        <pc:spChg chg="del">
          <ac:chgData name="Tammie Hanson" userId="b6b233e70cd6cf26" providerId="LiveId" clId="{89470795-DABC-7E4B-A03D-3BF3F42E07B3}" dt="2022-10-19T00:21:29.726" v="8851" actId="478"/>
          <ac:spMkLst>
            <pc:docMk/>
            <pc:sldMk cId="924343262" sldId="312"/>
            <ac:spMk id="3" creationId="{DFBD7879-C6F9-2E0C-3A30-54B57FCA7443}"/>
          </ac:spMkLst>
        </pc:spChg>
        <pc:spChg chg="del">
          <ac:chgData name="Tammie Hanson" userId="b6b233e70cd6cf26" providerId="LiveId" clId="{89470795-DABC-7E4B-A03D-3BF3F42E07B3}" dt="2022-10-19T00:21:34.506" v="8852" actId="478"/>
          <ac:spMkLst>
            <pc:docMk/>
            <pc:sldMk cId="924343262" sldId="312"/>
            <ac:spMk id="4" creationId="{C8BD0F9C-0F43-94BF-F3EA-04E98267A89F}"/>
          </ac:spMkLst>
        </pc:spChg>
        <pc:spChg chg="mod">
          <ac:chgData name="Tammie Hanson" userId="b6b233e70cd6cf26" providerId="LiveId" clId="{89470795-DABC-7E4B-A03D-3BF3F42E07B3}" dt="2022-10-19T00:22:41.177" v="8868" actId="255"/>
          <ac:spMkLst>
            <pc:docMk/>
            <pc:sldMk cId="924343262" sldId="312"/>
            <ac:spMk id="5" creationId="{394F56A8-B4AF-18F7-6DE6-626141117B35}"/>
          </ac:spMkLst>
        </pc:spChg>
        <pc:spChg chg="del">
          <ac:chgData name="Tammie Hanson" userId="b6b233e70cd6cf26" providerId="LiveId" clId="{89470795-DABC-7E4B-A03D-3BF3F42E07B3}" dt="2022-10-19T00:21:37.849" v="8853" actId="478"/>
          <ac:spMkLst>
            <pc:docMk/>
            <pc:sldMk cId="924343262" sldId="312"/>
            <ac:spMk id="6" creationId="{BF70BAD9-9334-8A03-3BDC-553C66E98F5A}"/>
          </ac:spMkLst>
        </pc:spChg>
        <pc:spChg chg="del">
          <ac:chgData name="Tammie Hanson" userId="b6b233e70cd6cf26" providerId="LiveId" clId="{89470795-DABC-7E4B-A03D-3BF3F42E07B3}" dt="2022-10-19T00:21:26.186" v="8850" actId="478"/>
          <ac:spMkLst>
            <pc:docMk/>
            <pc:sldMk cId="924343262" sldId="312"/>
            <ac:spMk id="7" creationId="{DB66CD38-3910-7DFD-B7F8-CB6AC6A481D9}"/>
          </ac:spMkLst>
        </pc:spChg>
        <pc:spChg chg="mod">
          <ac:chgData name="Tammie Hanson" userId="b6b233e70cd6cf26" providerId="LiveId" clId="{89470795-DABC-7E4B-A03D-3BF3F42E07B3}" dt="2022-10-19T00:21:41.817" v="8854" actId="1076"/>
          <ac:spMkLst>
            <pc:docMk/>
            <pc:sldMk cId="924343262" sldId="312"/>
            <ac:spMk id="8" creationId="{16E96AB8-C6A0-3ADF-74F2-85008B55AB23}"/>
          </ac:spMkLst>
        </pc:spChg>
        <pc:spChg chg="add del mod">
          <ac:chgData name="Tammie Hanson" userId="b6b233e70cd6cf26" providerId="LiveId" clId="{89470795-DABC-7E4B-A03D-3BF3F42E07B3}" dt="2022-10-19T00:22:21.725" v="8865"/>
          <ac:spMkLst>
            <pc:docMk/>
            <pc:sldMk cId="924343262" sldId="312"/>
            <ac:spMk id="9" creationId="{342FB21C-9779-47B7-65CB-577041BF5E26}"/>
          </ac:spMkLst>
        </pc:spChg>
      </pc:sldChg>
      <pc:sldChg chg="new del">
        <pc:chgData name="Tammie Hanson" userId="b6b233e70cd6cf26" providerId="LiveId" clId="{89470795-DABC-7E4B-A03D-3BF3F42E07B3}" dt="2022-10-18T19:35:10.730" v="8536" actId="2696"/>
        <pc:sldMkLst>
          <pc:docMk/>
          <pc:sldMk cId="1473864123" sldId="312"/>
        </pc:sldMkLst>
      </pc:sldChg>
      <pc:sldChg chg="delSp modSp new mod setBg">
        <pc:chgData name="Tammie Hanson" userId="b6b233e70cd6cf26" providerId="LiveId" clId="{89470795-DABC-7E4B-A03D-3BF3F42E07B3}" dt="2022-10-19T00:23:26.376" v="8877" actId="1076"/>
        <pc:sldMkLst>
          <pc:docMk/>
          <pc:sldMk cId="3223812239" sldId="313"/>
        </pc:sldMkLst>
        <pc:spChg chg="mod">
          <ac:chgData name="Tammie Hanson" userId="b6b233e70cd6cf26" providerId="LiveId" clId="{89470795-DABC-7E4B-A03D-3BF3F42E07B3}" dt="2022-10-19T00:23:26.376" v="8877" actId="1076"/>
          <ac:spMkLst>
            <pc:docMk/>
            <pc:sldMk cId="3223812239" sldId="313"/>
            <ac:spMk id="3" creationId="{198FAA22-C7A3-8B57-1833-EF5C39FEE461}"/>
          </ac:spMkLst>
        </pc:spChg>
        <pc:spChg chg="mod">
          <ac:chgData name="Tammie Hanson" userId="b6b233e70cd6cf26" providerId="LiveId" clId="{89470795-DABC-7E4B-A03D-3BF3F42E07B3}" dt="2022-10-19T00:23:22.158" v="8876" actId="1076"/>
          <ac:spMkLst>
            <pc:docMk/>
            <pc:sldMk cId="3223812239" sldId="313"/>
            <ac:spMk id="4" creationId="{7F15AD5C-592C-B813-E4E5-0D4F5A23D777}"/>
          </ac:spMkLst>
        </pc:spChg>
        <pc:spChg chg="del">
          <ac:chgData name="Tammie Hanson" userId="b6b233e70cd6cf26" providerId="LiveId" clId="{89470795-DABC-7E4B-A03D-3BF3F42E07B3}" dt="2022-10-19T00:23:08.778" v="8872" actId="478"/>
          <ac:spMkLst>
            <pc:docMk/>
            <pc:sldMk cId="3223812239" sldId="313"/>
            <ac:spMk id="5" creationId="{42A22D93-F746-D727-31DD-73DB66AC5E14}"/>
          </ac:spMkLst>
        </pc:spChg>
        <pc:spChg chg="del">
          <ac:chgData name="Tammie Hanson" userId="b6b233e70cd6cf26" providerId="LiveId" clId="{89470795-DABC-7E4B-A03D-3BF3F42E07B3}" dt="2022-10-19T00:23:11.407" v="8873" actId="478"/>
          <ac:spMkLst>
            <pc:docMk/>
            <pc:sldMk cId="3223812239" sldId="313"/>
            <ac:spMk id="6" creationId="{97C2C824-21F3-EDCB-0D7A-246BA0F61F67}"/>
          </ac:spMkLst>
        </pc:spChg>
        <pc:spChg chg="del">
          <ac:chgData name="Tammie Hanson" userId="b6b233e70cd6cf26" providerId="LiveId" clId="{89470795-DABC-7E4B-A03D-3BF3F42E07B3}" dt="2022-10-19T00:23:14.608" v="8874" actId="478"/>
          <ac:spMkLst>
            <pc:docMk/>
            <pc:sldMk cId="3223812239" sldId="313"/>
            <ac:spMk id="7" creationId="{7B5B0A85-7F37-EDB1-0437-A25985327EC4}"/>
          </ac:spMkLst>
        </pc:spChg>
        <pc:spChg chg="del">
          <ac:chgData name="Tammie Hanson" userId="b6b233e70cd6cf26" providerId="LiveId" clId="{89470795-DABC-7E4B-A03D-3BF3F42E07B3}" dt="2022-10-19T00:23:06.086" v="8871" actId="478"/>
          <ac:spMkLst>
            <pc:docMk/>
            <pc:sldMk cId="3223812239" sldId="313"/>
            <ac:spMk id="8" creationId="{F9DC9920-D2AD-BE40-8C94-32AEBEF32825}"/>
          </ac:spMkLst>
        </pc:spChg>
      </pc:sldChg>
      <pc:sldChg chg="addSp delSp modSp new mod setBg">
        <pc:chgData name="Tammie Hanson" userId="b6b233e70cd6cf26" providerId="LiveId" clId="{89470795-DABC-7E4B-A03D-3BF3F42E07B3}" dt="2022-10-20T16:16:51.815" v="8914" actId="1076"/>
        <pc:sldMkLst>
          <pc:docMk/>
          <pc:sldMk cId="2976168744" sldId="314"/>
        </pc:sldMkLst>
        <pc:spChg chg="del">
          <ac:chgData name="Tammie Hanson" userId="b6b233e70cd6cf26" providerId="LiveId" clId="{89470795-DABC-7E4B-A03D-3BF3F42E07B3}" dt="2022-10-20T16:09:47.046" v="8884" actId="478"/>
          <ac:spMkLst>
            <pc:docMk/>
            <pc:sldMk cId="2976168744" sldId="314"/>
            <ac:spMk id="3" creationId="{9B8D263C-20FB-57CB-E695-56DA6DC3620C}"/>
          </ac:spMkLst>
        </pc:spChg>
        <pc:spChg chg="del">
          <ac:chgData name="Tammie Hanson" userId="b6b233e70cd6cf26" providerId="LiveId" clId="{89470795-DABC-7E4B-A03D-3BF3F42E07B3}" dt="2022-10-20T16:09:44.613" v="8883" actId="478"/>
          <ac:spMkLst>
            <pc:docMk/>
            <pc:sldMk cId="2976168744" sldId="314"/>
            <ac:spMk id="4" creationId="{1E63BB53-375B-B2BD-F481-137CBACF6C6C}"/>
          </ac:spMkLst>
        </pc:spChg>
        <pc:spChg chg="del">
          <ac:chgData name="Tammie Hanson" userId="b6b233e70cd6cf26" providerId="LiveId" clId="{89470795-DABC-7E4B-A03D-3BF3F42E07B3}" dt="2022-10-20T16:09:52.788" v="8885" actId="478"/>
          <ac:spMkLst>
            <pc:docMk/>
            <pc:sldMk cId="2976168744" sldId="314"/>
            <ac:spMk id="5" creationId="{2B9E00D3-A677-DB11-A1F1-BBCA0A523A34}"/>
          </ac:spMkLst>
        </pc:spChg>
        <pc:spChg chg="del">
          <ac:chgData name="Tammie Hanson" userId="b6b233e70cd6cf26" providerId="LiveId" clId="{89470795-DABC-7E4B-A03D-3BF3F42E07B3}" dt="2022-10-20T16:09:57.271" v="8887" actId="478"/>
          <ac:spMkLst>
            <pc:docMk/>
            <pc:sldMk cId="2976168744" sldId="314"/>
            <ac:spMk id="6" creationId="{CF001B14-A742-3A09-D88D-97EF52DE7708}"/>
          </ac:spMkLst>
        </pc:spChg>
        <pc:spChg chg="del">
          <ac:chgData name="Tammie Hanson" userId="b6b233e70cd6cf26" providerId="LiveId" clId="{89470795-DABC-7E4B-A03D-3BF3F42E07B3}" dt="2022-10-20T16:10:01.808" v="8888" actId="478"/>
          <ac:spMkLst>
            <pc:docMk/>
            <pc:sldMk cId="2976168744" sldId="314"/>
            <ac:spMk id="7" creationId="{A6A524DD-5337-2363-6393-0F8CCE5410A8}"/>
          </ac:spMkLst>
        </pc:spChg>
        <pc:spChg chg="del">
          <ac:chgData name="Tammie Hanson" userId="b6b233e70cd6cf26" providerId="LiveId" clId="{89470795-DABC-7E4B-A03D-3BF3F42E07B3}" dt="2022-10-20T16:09:55.170" v="8886" actId="478"/>
          <ac:spMkLst>
            <pc:docMk/>
            <pc:sldMk cId="2976168744" sldId="314"/>
            <ac:spMk id="8" creationId="{BF39EAC1-8231-BDF4-3FF6-9124BFB4784F}"/>
          </ac:spMkLst>
        </pc:spChg>
        <pc:picChg chg="add mod">
          <ac:chgData name="Tammie Hanson" userId="b6b233e70cd6cf26" providerId="LiveId" clId="{89470795-DABC-7E4B-A03D-3BF3F42E07B3}" dt="2022-10-20T16:15:15.081" v="8907" actId="1076"/>
          <ac:picMkLst>
            <pc:docMk/>
            <pc:sldMk cId="2976168744" sldId="314"/>
            <ac:picMk id="10" creationId="{279DB256-ECCF-9DBB-CD71-928E0D47B6E9}"/>
          </ac:picMkLst>
        </pc:picChg>
        <pc:picChg chg="add mod">
          <ac:chgData name="Tammie Hanson" userId="b6b233e70cd6cf26" providerId="LiveId" clId="{89470795-DABC-7E4B-A03D-3BF3F42E07B3}" dt="2022-10-20T16:15:20.211" v="8909" actId="1076"/>
          <ac:picMkLst>
            <pc:docMk/>
            <pc:sldMk cId="2976168744" sldId="314"/>
            <ac:picMk id="12" creationId="{62F0C43D-AB92-81E6-D94E-5ECED4594AB8}"/>
          </ac:picMkLst>
        </pc:picChg>
        <pc:picChg chg="add mod">
          <ac:chgData name="Tammie Hanson" userId="b6b233e70cd6cf26" providerId="LiveId" clId="{89470795-DABC-7E4B-A03D-3BF3F42E07B3}" dt="2022-10-20T16:15:17.136" v="8908" actId="1076"/>
          <ac:picMkLst>
            <pc:docMk/>
            <pc:sldMk cId="2976168744" sldId="314"/>
            <ac:picMk id="14" creationId="{3A552163-6DF4-810F-34FC-AB031CF4D746}"/>
          </ac:picMkLst>
        </pc:picChg>
        <pc:picChg chg="add mod">
          <ac:chgData name="Tammie Hanson" userId="b6b233e70cd6cf26" providerId="LiveId" clId="{89470795-DABC-7E4B-A03D-3BF3F42E07B3}" dt="2022-10-20T16:16:51.815" v="8914" actId="1076"/>
          <ac:picMkLst>
            <pc:docMk/>
            <pc:sldMk cId="2976168744" sldId="314"/>
            <ac:picMk id="16" creationId="{C9A54EB4-C571-F2CA-5D74-A509D9C48BF4}"/>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3">
  <dgm:title val=""/>
  <dgm:desc val=""/>
  <dgm:catLst>
    <dgm:cat type="accent5" pri="11300"/>
  </dgm:catLst>
  <dgm:styleLbl name="node0">
    <dgm:fillClrLst meth="repeat">
      <a:schemeClr val="accent5">
        <a:shade val="80000"/>
      </a:schemeClr>
    </dgm:fillClrLst>
    <dgm:linClrLst meth="repeat">
      <a:schemeClr val="lt1"/>
    </dgm:linClrLst>
    <dgm:effectClrLst/>
    <dgm:txLinClrLst/>
    <dgm:txFillClrLst/>
    <dgm:txEffectClrLst/>
  </dgm:styleLbl>
  <dgm:styleLbl name="node1">
    <dgm:fillClrLst>
      <a:schemeClr val="accent5">
        <a:shade val="80000"/>
      </a:schemeClr>
      <a:schemeClr val="accent5">
        <a:tint val="70000"/>
      </a:schemeClr>
    </dgm:fillClrLst>
    <dgm:linClrLst meth="repeat">
      <a:schemeClr val="lt1"/>
    </dgm:linClrLst>
    <dgm:effectClrLst/>
    <dgm:txLinClrLst/>
    <dgm:txFillClrLst/>
    <dgm:txEffectClrLst/>
  </dgm:styleLbl>
  <dgm:styleLbl name="alignNode1">
    <dgm:fillClrLst>
      <a:schemeClr val="accent5">
        <a:shade val="80000"/>
      </a:schemeClr>
      <a:schemeClr val="accent5">
        <a:tint val="70000"/>
      </a:schemeClr>
    </dgm:fillClrLst>
    <dgm:linClrLst>
      <a:schemeClr val="accent5">
        <a:shade val="80000"/>
      </a:schemeClr>
      <a:schemeClr val="accent5">
        <a:tint val="70000"/>
      </a:schemeClr>
    </dgm:linClrLst>
    <dgm:effectClrLst/>
    <dgm:txLinClrLst/>
    <dgm:txFillClrLst/>
    <dgm:txEffectClrLst/>
  </dgm:styleLbl>
  <dgm:styleLbl name="lnNode1">
    <dgm:fillClrLst>
      <a:schemeClr val="accent5">
        <a:shade val="80000"/>
      </a:schemeClr>
      <a:schemeClr val="accent5">
        <a:tint val="7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tint val="70000"/>
        <a:alpha val="50000"/>
      </a:schemeClr>
    </dgm:fillClrLst>
    <dgm:linClrLst meth="repeat">
      <a:schemeClr val="lt1"/>
    </dgm:linClrLst>
    <dgm:effectClrLst/>
    <dgm:txLinClrLst/>
    <dgm:txFillClrLst/>
    <dgm:txEffectClrLst/>
  </dgm:styleLbl>
  <dgm:styleLbl name="node2">
    <dgm:fillClrLst>
      <a:schemeClr val="accent5">
        <a:tint val="99000"/>
      </a:schemeClr>
    </dgm:fillClrLst>
    <dgm:linClrLst meth="repeat">
      <a:schemeClr val="lt1"/>
    </dgm:linClrLst>
    <dgm:effectClrLst/>
    <dgm:txLinClrLst/>
    <dgm:txFillClrLst/>
    <dgm:txEffectClrLst/>
  </dgm:styleLbl>
  <dgm:styleLbl name="node3">
    <dgm:fillClrLst>
      <a:schemeClr val="accent5">
        <a:tint val="80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dgm:txEffectClrLst/>
  </dgm:styleLbl>
  <dgm:styleLbl name="f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bgSibTrans2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lt1"/>
    </dgm:txFillClrLst>
    <dgm:txEffectClrLst/>
  </dgm:styleLbl>
  <dgm:styleLbl name="sibTrans1D1">
    <dgm:fillClrLst>
      <a:schemeClr val="accent5">
        <a:shade val="90000"/>
      </a:schemeClr>
      <a:schemeClr val="accent5">
        <a:tint val="70000"/>
      </a:schemeClr>
    </dgm:fillClrLst>
    <dgm:linClrLst>
      <a:schemeClr val="accent5">
        <a:shade val="90000"/>
      </a:schemeClr>
      <a:schemeClr val="accent5">
        <a:tint val="7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9000"/>
      </a:schemeClr>
    </dgm:fillClrLst>
    <dgm:linClrLst meth="repeat">
      <a:schemeClr val="lt1"/>
    </dgm:linClrLst>
    <dgm:effectClrLst/>
    <dgm:txLinClrLst/>
    <dgm:txFillClrLst/>
    <dgm:txEffectClrLst/>
  </dgm:styleLbl>
  <dgm:styleLbl name="asst3">
    <dgm:fillClrLst>
      <a:schemeClr val="accent5">
        <a:tint val="80000"/>
      </a:schemeClr>
    </dgm:fillClrLst>
    <dgm:linClrLst meth="repeat">
      <a:schemeClr val="lt1"/>
    </dgm:linClrLst>
    <dgm:effectClrLst/>
    <dgm:txLinClrLst/>
    <dgm:txFillClrLst/>
    <dgm:txEffectClrLst/>
  </dgm:styleLbl>
  <dgm:styleLbl name="asst4">
    <dgm:fillClrLst>
      <a:schemeClr val="accent5">
        <a:tint val="7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lt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9000"/>
      </a:schemeClr>
    </dgm:fillClrLst>
    <dgm:linClrLst meth="repeat">
      <a:schemeClr val="accent5">
        <a:tint val="99000"/>
      </a:schemeClr>
    </dgm:linClrLst>
    <dgm:effectClrLst/>
    <dgm:txLinClrLst/>
    <dgm:txFillClrLst meth="repeat">
      <a:schemeClr val="tx1"/>
    </dgm:txFillClrLst>
    <dgm:txEffectClrLst/>
  </dgm:styleLbl>
  <dgm:styleLbl name="parChTrans1D3">
    <dgm:fillClrLst meth="repeat">
      <a:schemeClr val="accent5">
        <a:tint val="80000"/>
      </a:schemeClr>
    </dgm:fillClrLst>
    <dgm:linClrLst meth="repeat">
      <a:schemeClr val="accent5">
        <a:tint val="80000"/>
      </a:schemeClr>
    </dgm:linClrLst>
    <dgm:effectClrLst/>
    <dgm:txLinClrLst/>
    <dgm:txFillClrLst meth="repeat">
      <a:schemeClr val="tx1"/>
    </dgm:txFillClrLst>
    <dgm:txEffectClrLst/>
  </dgm:styleLbl>
  <dgm:styleLbl name="parChTrans1D4">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5">
        <a:shade val="80000"/>
      </a:schemeClr>
      <a:schemeClr val="accent5">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6CB75D-ED92-2D48-A382-4EA6CF179A29}" type="doc">
      <dgm:prSet loTypeId="urn:microsoft.com/office/officeart/2005/8/layout/bProcess3" loCatId="" qsTypeId="urn:microsoft.com/office/officeart/2005/8/quickstyle/simple1" qsCatId="simple" csTypeId="urn:microsoft.com/office/officeart/2005/8/colors/accent5_3" csCatId="accent5" phldr="1"/>
      <dgm:spPr/>
      <dgm:t>
        <a:bodyPr/>
        <a:lstStyle/>
        <a:p>
          <a:endParaRPr lang="en-US"/>
        </a:p>
      </dgm:t>
    </dgm:pt>
    <dgm:pt modelId="{AA7B0282-37A5-6B4D-886D-4575491243C3}">
      <dgm:prSet phldrT="[Text]"/>
      <dgm:spPr/>
      <dgm:t>
        <a:bodyPr/>
        <a:lstStyle/>
        <a:p>
          <a:r>
            <a:rPr lang="en-US" dirty="0"/>
            <a:t>Genre/subgenre</a:t>
          </a:r>
        </a:p>
      </dgm:t>
    </dgm:pt>
    <dgm:pt modelId="{A2C4935E-4475-E049-9EE8-A78D1689927D}" type="parTrans" cxnId="{C99A065B-A928-274C-B726-AAB377E68A3B}">
      <dgm:prSet/>
      <dgm:spPr/>
      <dgm:t>
        <a:bodyPr/>
        <a:lstStyle/>
        <a:p>
          <a:endParaRPr lang="en-US"/>
        </a:p>
      </dgm:t>
    </dgm:pt>
    <dgm:pt modelId="{4C20F258-32C5-794B-8C7E-35FD1B4D2F09}" type="sibTrans" cxnId="{C99A065B-A928-274C-B726-AAB377E68A3B}">
      <dgm:prSet/>
      <dgm:spPr>
        <a:ln w="47625">
          <a:solidFill>
            <a:srgbClr val="7030A0"/>
          </a:solidFill>
        </a:ln>
      </dgm:spPr>
      <dgm:t>
        <a:bodyPr/>
        <a:lstStyle/>
        <a:p>
          <a:endParaRPr lang="en-US"/>
        </a:p>
      </dgm:t>
    </dgm:pt>
    <dgm:pt modelId="{D1C40D61-5132-7D42-A58B-3490BCA5AF9E}">
      <dgm:prSet phldrT="[Text]"/>
      <dgm:spPr/>
      <dgm:t>
        <a:bodyPr/>
        <a:lstStyle/>
        <a:p>
          <a:r>
            <a:rPr lang="en-US" dirty="0"/>
            <a:t>Tropes and  UFs</a:t>
          </a:r>
        </a:p>
      </dgm:t>
    </dgm:pt>
    <dgm:pt modelId="{5C22B36E-5B2C-4946-A37D-FC96814B91CA}" type="parTrans" cxnId="{66B97125-E2B4-D44F-B344-619A8AF02CBF}">
      <dgm:prSet/>
      <dgm:spPr/>
      <dgm:t>
        <a:bodyPr/>
        <a:lstStyle/>
        <a:p>
          <a:endParaRPr lang="en-US"/>
        </a:p>
      </dgm:t>
    </dgm:pt>
    <dgm:pt modelId="{1246BCEB-AD3A-1041-A321-E6D3F6B38DC1}" type="sibTrans" cxnId="{66B97125-E2B4-D44F-B344-619A8AF02CBF}">
      <dgm:prSet/>
      <dgm:spPr>
        <a:ln w="47625">
          <a:solidFill>
            <a:srgbClr val="7030A0"/>
          </a:solidFill>
        </a:ln>
      </dgm:spPr>
      <dgm:t>
        <a:bodyPr/>
        <a:lstStyle/>
        <a:p>
          <a:endParaRPr lang="en-US"/>
        </a:p>
      </dgm:t>
    </dgm:pt>
    <dgm:pt modelId="{EA63C706-386A-9848-8843-8B330FAE47DC}">
      <dgm:prSet phldrT="[Text]"/>
      <dgm:spPr/>
      <dgm:t>
        <a:bodyPr/>
        <a:lstStyle/>
        <a:p>
          <a:r>
            <a:rPr lang="en-US" dirty="0"/>
            <a:t>BISAC</a:t>
          </a:r>
        </a:p>
      </dgm:t>
    </dgm:pt>
    <dgm:pt modelId="{5D4C9A23-600E-BE4E-BEE3-93506F49D642}" type="parTrans" cxnId="{1B46375D-1FC8-D540-ACE0-BBE49FE5D5C2}">
      <dgm:prSet/>
      <dgm:spPr/>
      <dgm:t>
        <a:bodyPr/>
        <a:lstStyle/>
        <a:p>
          <a:endParaRPr lang="en-US"/>
        </a:p>
      </dgm:t>
    </dgm:pt>
    <dgm:pt modelId="{FE9AF345-5424-1B4A-B5DA-821D472405DB}" type="sibTrans" cxnId="{1B46375D-1FC8-D540-ACE0-BBE49FE5D5C2}">
      <dgm:prSet/>
      <dgm:spPr>
        <a:ln w="47625">
          <a:solidFill>
            <a:srgbClr val="7030A0"/>
          </a:solidFill>
        </a:ln>
      </dgm:spPr>
      <dgm:t>
        <a:bodyPr/>
        <a:lstStyle/>
        <a:p>
          <a:endParaRPr lang="en-US"/>
        </a:p>
      </dgm:t>
    </dgm:pt>
    <dgm:pt modelId="{95D670AB-9CB7-B34B-A58E-9AABDFC543E6}">
      <dgm:prSet phldrT="[Text]"/>
      <dgm:spPr/>
      <dgm:t>
        <a:bodyPr/>
        <a:lstStyle/>
        <a:p>
          <a:endParaRPr lang="en-US" dirty="0"/>
        </a:p>
      </dgm:t>
    </dgm:pt>
    <dgm:pt modelId="{54567210-3673-D040-BDA1-CFC94ABAAE10}" type="parTrans" cxnId="{3153E19C-C720-FB40-B4F3-3895021C5322}">
      <dgm:prSet/>
      <dgm:spPr/>
      <dgm:t>
        <a:bodyPr/>
        <a:lstStyle/>
        <a:p>
          <a:endParaRPr lang="en-US"/>
        </a:p>
      </dgm:t>
    </dgm:pt>
    <dgm:pt modelId="{68549F3B-F667-5940-9F18-080E25ACF96F}" type="sibTrans" cxnId="{3153E19C-C720-FB40-B4F3-3895021C5322}">
      <dgm:prSet/>
      <dgm:spPr/>
      <dgm:t>
        <a:bodyPr/>
        <a:lstStyle/>
        <a:p>
          <a:endParaRPr lang="en-US"/>
        </a:p>
      </dgm:t>
    </dgm:pt>
    <dgm:pt modelId="{F108ABB7-A50C-AE48-B3DC-FD41C621A3BD}">
      <dgm:prSet phldrT="[Text]"/>
      <dgm:spPr/>
      <dgm:t>
        <a:bodyPr/>
        <a:lstStyle/>
        <a:p>
          <a:endParaRPr lang="en-US" dirty="0"/>
        </a:p>
      </dgm:t>
    </dgm:pt>
    <dgm:pt modelId="{02EEFE0E-A953-8842-BF91-7DE32E810948}" type="parTrans" cxnId="{8375516D-6CA2-814C-82E9-A1F959777984}">
      <dgm:prSet/>
      <dgm:spPr/>
      <dgm:t>
        <a:bodyPr/>
        <a:lstStyle/>
        <a:p>
          <a:endParaRPr lang="en-US"/>
        </a:p>
      </dgm:t>
    </dgm:pt>
    <dgm:pt modelId="{B60A2083-144F-7C41-9204-85E90C698A26}" type="sibTrans" cxnId="{8375516D-6CA2-814C-82E9-A1F959777984}">
      <dgm:prSet/>
      <dgm:spPr/>
      <dgm:t>
        <a:bodyPr/>
        <a:lstStyle/>
        <a:p>
          <a:endParaRPr lang="en-US"/>
        </a:p>
      </dgm:t>
    </dgm:pt>
    <dgm:pt modelId="{C97965D4-1423-8046-8945-7DDB23DBFB65}">
      <dgm:prSet/>
      <dgm:spPr/>
      <dgm:t>
        <a:bodyPr/>
        <a:lstStyle/>
        <a:p>
          <a:endParaRPr lang="en-US" dirty="0"/>
        </a:p>
      </dgm:t>
    </dgm:pt>
    <dgm:pt modelId="{A4C1AC35-8367-E04C-9754-730F5C60CFF7}" type="parTrans" cxnId="{7AA7A9E4-1C2E-F04E-92E6-20D86CCC04AC}">
      <dgm:prSet/>
      <dgm:spPr/>
      <dgm:t>
        <a:bodyPr/>
        <a:lstStyle/>
        <a:p>
          <a:endParaRPr lang="en-US"/>
        </a:p>
      </dgm:t>
    </dgm:pt>
    <dgm:pt modelId="{1E7652AD-AC21-F94D-8138-A38E03EC5646}" type="sibTrans" cxnId="{7AA7A9E4-1C2E-F04E-92E6-20D86CCC04AC}">
      <dgm:prSet/>
      <dgm:spPr>
        <a:ln w="47625">
          <a:solidFill>
            <a:srgbClr val="7030A0"/>
          </a:solidFill>
        </a:ln>
      </dgm:spPr>
      <dgm:t>
        <a:bodyPr/>
        <a:lstStyle/>
        <a:p>
          <a:endParaRPr lang="en-US"/>
        </a:p>
      </dgm:t>
    </dgm:pt>
    <dgm:pt modelId="{659E6142-B317-0A4A-BB08-CBD436E1C850}">
      <dgm:prSet/>
      <dgm:spPr/>
      <dgm:t>
        <a:bodyPr/>
        <a:lstStyle/>
        <a:p>
          <a:endParaRPr lang="en-US" dirty="0"/>
        </a:p>
      </dgm:t>
    </dgm:pt>
    <dgm:pt modelId="{CDECFA62-F2AE-0745-97C2-C6B42202605B}" type="parTrans" cxnId="{D5A9AE84-C770-CF42-9798-7DDE3A6DF8FD}">
      <dgm:prSet/>
      <dgm:spPr/>
      <dgm:t>
        <a:bodyPr/>
        <a:lstStyle/>
        <a:p>
          <a:endParaRPr lang="en-US"/>
        </a:p>
      </dgm:t>
    </dgm:pt>
    <dgm:pt modelId="{BD8CCC38-BE79-7345-B890-C5897D5BFF82}" type="sibTrans" cxnId="{D5A9AE84-C770-CF42-9798-7DDE3A6DF8FD}">
      <dgm:prSet/>
      <dgm:spPr>
        <a:ln w="47625">
          <a:solidFill>
            <a:srgbClr val="7030A0"/>
          </a:solidFill>
        </a:ln>
      </dgm:spPr>
      <dgm:t>
        <a:bodyPr/>
        <a:lstStyle/>
        <a:p>
          <a:endParaRPr lang="en-US"/>
        </a:p>
      </dgm:t>
    </dgm:pt>
    <dgm:pt modelId="{C7F4B915-81E9-C843-95AD-A2F8A9D4E306}">
      <dgm:prSet/>
      <dgm:spPr/>
      <dgm:t>
        <a:bodyPr/>
        <a:lstStyle/>
        <a:p>
          <a:endParaRPr lang="en-US" dirty="0"/>
        </a:p>
      </dgm:t>
    </dgm:pt>
    <dgm:pt modelId="{25AA93C8-AFA8-1B4B-AF03-94260F7218AB}" type="parTrans" cxnId="{29718190-5F5C-6541-ACFD-D91BD8882484}">
      <dgm:prSet/>
      <dgm:spPr/>
      <dgm:t>
        <a:bodyPr/>
        <a:lstStyle/>
        <a:p>
          <a:endParaRPr lang="en-US"/>
        </a:p>
      </dgm:t>
    </dgm:pt>
    <dgm:pt modelId="{04E9A093-87CA-1745-931C-2A8DCF798BFD}" type="sibTrans" cxnId="{29718190-5F5C-6541-ACFD-D91BD8882484}">
      <dgm:prSet/>
      <dgm:spPr>
        <a:ln w="47625">
          <a:solidFill>
            <a:srgbClr val="7030A0"/>
          </a:solidFill>
        </a:ln>
      </dgm:spPr>
      <dgm:t>
        <a:bodyPr/>
        <a:lstStyle/>
        <a:p>
          <a:endParaRPr lang="en-US"/>
        </a:p>
      </dgm:t>
    </dgm:pt>
    <dgm:pt modelId="{BF2F08E5-3530-434E-956D-BFAA55A770B1}">
      <dgm:prSet/>
      <dgm:spPr/>
      <dgm:t>
        <a:bodyPr/>
        <a:lstStyle/>
        <a:p>
          <a:endParaRPr lang="en-US" dirty="0"/>
        </a:p>
      </dgm:t>
    </dgm:pt>
    <dgm:pt modelId="{E4139D6C-1542-5546-A285-CA8D0D1A5E8C}" type="parTrans" cxnId="{79DD63EA-7A2B-D94B-B1E5-CEA90447A48C}">
      <dgm:prSet/>
      <dgm:spPr/>
      <dgm:t>
        <a:bodyPr/>
        <a:lstStyle/>
        <a:p>
          <a:endParaRPr lang="en-US"/>
        </a:p>
      </dgm:t>
    </dgm:pt>
    <dgm:pt modelId="{77EF04EE-4FE3-2D4E-9628-51D1AFF3A0AB}" type="sibTrans" cxnId="{79DD63EA-7A2B-D94B-B1E5-CEA90447A48C}">
      <dgm:prSet/>
      <dgm:spPr/>
      <dgm:t>
        <a:bodyPr/>
        <a:lstStyle/>
        <a:p>
          <a:endParaRPr lang="en-US"/>
        </a:p>
      </dgm:t>
    </dgm:pt>
    <dgm:pt modelId="{821B1BFD-EEDC-2F41-A06D-AB98DB0A5D7B}" type="pres">
      <dgm:prSet presAssocID="{AA6CB75D-ED92-2D48-A382-4EA6CF179A29}" presName="Name0" presStyleCnt="0">
        <dgm:presLayoutVars>
          <dgm:dir/>
          <dgm:resizeHandles val="exact"/>
        </dgm:presLayoutVars>
      </dgm:prSet>
      <dgm:spPr/>
    </dgm:pt>
    <dgm:pt modelId="{50279FA8-3115-434A-B850-D05BCF00FF9E}" type="pres">
      <dgm:prSet presAssocID="{AA7B0282-37A5-6B4D-886D-4575491243C3}" presName="node" presStyleLbl="node1" presStyleIdx="0" presStyleCnt="9">
        <dgm:presLayoutVars>
          <dgm:bulletEnabled val="1"/>
        </dgm:presLayoutVars>
      </dgm:prSet>
      <dgm:spPr/>
    </dgm:pt>
    <dgm:pt modelId="{09EEB6EF-0A3F-FD46-AE76-13CD8D498288}" type="pres">
      <dgm:prSet presAssocID="{4C20F258-32C5-794B-8C7E-35FD1B4D2F09}" presName="sibTrans" presStyleLbl="sibTrans1D1" presStyleIdx="0" presStyleCnt="8"/>
      <dgm:spPr/>
    </dgm:pt>
    <dgm:pt modelId="{8DB7EC1C-356D-0243-91A2-F1256CA6356C}" type="pres">
      <dgm:prSet presAssocID="{4C20F258-32C5-794B-8C7E-35FD1B4D2F09}" presName="connectorText" presStyleLbl="sibTrans1D1" presStyleIdx="0" presStyleCnt="8"/>
      <dgm:spPr/>
    </dgm:pt>
    <dgm:pt modelId="{AAD9BD40-3046-7F42-B638-1F5EC8F41EB9}" type="pres">
      <dgm:prSet presAssocID="{D1C40D61-5132-7D42-A58B-3490BCA5AF9E}" presName="node" presStyleLbl="node1" presStyleIdx="1" presStyleCnt="9">
        <dgm:presLayoutVars>
          <dgm:bulletEnabled val="1"/>
        </dgm:presLayoutVars>
      </dgm:prSet>
      <dgm:spPr/>
    </dgm:pt>
    <dgm:pt modelId="{8AB89A21-FAEB-CF49-936D-0880B79B0246}" type="pres">
      <dgm:prSet presAssocID="{1246BCEB-AD3A-1041-A321-E6D3F6B38DC1}" presName="sibTrans" presStyleLbl="sibTrans1D1" presStyleIdx="1" presStyleCnt="8"/>
      <dgm:spPr/>
    </dgm:pt>
    <dgm:pt modelId="{61F0333C-5A5A-5749-B44E-8EF8C5CD7B5C}" type="pres">
      <dgm:prSet presAssocID="{1246BCEB-AD3A-1041-A321-E6D3F6B38DC1}" presName="connectorText" presStyleLbl="sibTrans1D1" presStyleIdx="1" presStyleCnt="8"/>
      <dgm:spPr/>
    </dgm:pt>
    <dgm:pt modelId="{37C7D21C-150B-FF44-BED0-FC8CD93D0CFF}" type="pres">
      <dgm:prSet presAssocID="{EA63C706-386A-9848-8843-8B330FAE47DC}" presName="node" presStyleLbl="node1" presStyleIdx="2" presStyleCnt="9">
        <dgm:presLayoutVars>
          <dgm:bulletEnabled val="1"/>
        </dgm:presLayoutVars>
      </dgm:prSet>
      <dgm:spPr/>
    </dgm:pt>
    <dgm:pt modelId="{83DF9CA0-D779-BF4A-8445-014F98B92FE4}" type="pres">
      <dgm:prSet presAssocID="{FE9AF345-5424-1B4A-B5DA-821D472405DB}" presName="sibTrans" presStyleLbl="sibTrans1D1" presStyleIdx="2" presStyleCnt="8"/>
      <dgm:spPr/>
    </dgm:pt>
    <dgm:pt modelId="{4B31D2FA-993D-3A41-865B-AE32511F3173}" type="pres">
      <dgm:prSet presAssocID="{FE9AF345-5424-1B4A-B5DA-821D472405DB}" presName="connectorText" presStyleLbl="sibTrans1D1" presStyleIdx="2" presStyleCnt="8"/>
      <dgm:spPr/>
    </dgm:pt>
    <dgm:pt modelId="{CCED3DE0-ED88-9449-93D0-7722F746F80F}" type="pres">
      <dgm:prSet presAssocID="{95D670AB-9CB7-B34B-A58E-9AABDFC543E6}" presName="node" presStyleLbl="node1" presStyleIdx="3" presStyleCnt="9">
        <dgm:presLayoutVars>
          <dgm:bulletEnabled val="1"/>
        </dgm:presLayoutVars>
      </dgm:prSet>
      <dgm:spPr/>
    </dgm:pt>
    <dgm:pt modelId="{796597F4-411D-7D4B-ABD6-83CC7DFB21DC}" type="pres">
      <dgm:prSet presAssocID="{68549F3B-F667-5940-9F18-080E25ACF96F}" presName="sibTrans" presStyleLbl="sibTrans1D1" presStyleIdx="3" presStyleCnt="8"/>
      <dgm:spPr/>
    </dgm:pt>
    <dgm:pt modelId="{DB5A5ACD-432C-FB47-B10D-4590C52E9435}" type="pres">
      <dgm:prSet presAssocID="{68549F3B-F667-5940-9F18-080E25ACF96F}" presName="connectorText" presStyleLbl="sibTrans1D1" presStyleIdx="3" presStyleCnt="8"/>
      <dgm:spPr/>
    </dgm:pt>
    <dgm:pt modelId="{211392AA-9E25-AD44-B2B6-1B63D33A9673}" type="pres">
      <dgm:prSet presAssocID="{F108ABB7-A50C-AE48-B3DC-FD41C621A3BD}" presName="node" presStyleLbl="node1" presStyleIdx="4" presStyleCnt="9">
        <dgm:presLayoutVars>
          <dgm:bulletEnabled val="1"/>
        </dgm:presLayoutVars>
      </dgm:prSet>
      <dgm:spPr/>
    </dgm:pt>
    <dgm:pt modelId="{2AF08FB2-26E9-1C41-82A8-89283B6DD0F9}" type="pres">
      <dgm:prSet presAssocID="{B60A2083-144F-7C41-9204-85E90C698A26}" presName="sibTrans" presStyleLbl="sibTrans1D1" presStyleIdx="4" presStyleCnt="8"/>
      <dgm:spPr/>
    </dgm:pt>
    <dgm:pt modelId="{5F6003BE-2BCE-8A44-A24A-F4E0AD89FAC3}" type="pres">
      <dgm:prSet presAssocID="{B60A2083-144F-7C41-9204-85E90C698A26}" presName="connectorText" presStyleLbl="sibTrans1D1" presStyleIdx="4" presStyleCnt="8"/>
      <dgm:spPr/>
    </dgm:pt>
    <dgm:pt modelId="{AC0F5AD8-0C37-F847-AC1B-F0F5B1199367}" type="pres">
      <dgm:prSet presAssocID="{659E6142-B317-0A4A-BB08-CBD436E1C850}" presName="node" presStyleLbl="node1" presStyleIdx="5" presStyleCnt="9">
        <dgm:presLayoutVars>
          <dgm:bulletEnabled val="1"/>
        </dgm:presLayoutVars>
      </dgm:prSet>
      <dgm:spPr/>
    </dgm:pt>
    <dgm:pt modelId="{AD6E4E9A-782D-4C4D-BF52-FD5274602F0D}" type="pres">
      <dgm:prSet presAssocID="{BD8CCC38-BE79-7345-B890-C5897D5BFF82}" presName="sibTrans" presStyleLbl="sibTrans1D1" presStyleIdx="5" presStyleCnt="8"/>
      <dgm:spPr/>
    </dgm:pt>
    <dgm:pt modelId="{C0C2450A-688C-9945-AC43-ACFF72B0F6E9}" type="pres">
      <dgm:prSet presAssocID="{BD8CCC38-BE79-7345-B890-C5897D5BFF82}" presName="connectorText" presStyleLbl="sibTrans1D1" presStyleIdx="5" presStyleCnt="8"/>
      <dgm:spPr/>
    </dgm:pt>
    <dgm:pt modelId="{01E2C5A4-C6CC-4141-B14C-06E3B3C6B8F7}" type="pres">
      <dgm:prSet presAssocID="{C97965D4-1423-8046-8945-7DDB23DBFB65}" presName="node" presStyleLbl="node1" presStyleIdx="6" presStyleCnt="9">
        <dgm:presLayoutVars>
          <dgm:bulletEnabled val="1"/>
        </dgm:presLayoutVars>
      </dgm:prSet>
      <dgm:spPr/>
    </dgm:pt>
    <dgm:pt modelId="{73D4BBC2-8DFC-4646-8318-642B64F403B4}" type="pres">
      <dgm:prSet presAssocID="{1E7652AD-AC21-F94D-8138-A38E03EC5646}" presName="sibTrans" presStyleLbl="sibTrans1D1" presStyleIdx="6" presStyleCnt="8"/>
      <dgm:spPr/>
    </dgm:pt>
    <dgm:pt modelId="{EC81CE06-13B7-0444-88AD-B0C8AF8475D2}" type="pres">
      <dgm:prSet presAssocID="{1E7652AD-AC21-F94D-8138-A38E03EC5646}" presName="connectorText" presStyleLbl="sibTrans1D1" presStyleIdx="6" presStyleCnt="8"/>
      <dgm:spPr/>
    </dgm:pt>
    <dgm:pt modelId="{3ADAFBFB-C21B-7449-81D4-7E941CB0E59C}" type="pres">
      <dgm:prSet presAssocID="{C7F4B915-81E9-C843-95AD-A2F8A9D4E306}" presName="node" presStyleLbl="node1" presStyleIdx="7" presStyleCnt="9">
        <dgm:presLayoutVars>
          <dgm:bulletEnabled val="1"/>
        </dgm:presLayoutVars>
      </dgm:prSet>
      <dgm:spPr/>
    </dgm:pt>
    <dgm:pt modelId="{1104EDDE-199A-CC4D-B9EF-0D32884B5E57}" type="pres">
      <dgm:prSet presAssocID="{04E9A093-87CA-1745-931C-2A8DCF798BFD}" presName="sibTrans" presStyleLbl="sibTrans1D1" presStyleIdx="7" presStyleCnt="8"/>
      <dgm:spPr/>
    </dgm:pt>
    <dgm:pt modelId="{ED4D427A-A260-3E44-AC45-D1CA185AA744}" type="pres">
      <dgm:prSet presAssocID="{04E9A093-87CA-1745-931C-2A8DCF798BFD}" presName="connectorText" presStyleLbl="sibTrans1D1" presStyleIdx="7" presStyleCnt="8"/>
      <dgm:spPr/>
    </dgm:pt>
    <dgm:pt modelId="{E21E182B-5206-E941-8295-9B47E5F6212B}" type="pres">
      <dgm:prSet presAssocID="{BF2F08E5-3530-434E-956D-BFAA55A770B1}" presName="node" presStyleLbl="node1" presStyleIdx="8" presStyleCnt="9">
        <dgm:presLayoutVars>
          <dgm:bulletEnabled val="1"/>
        </dgm:presLayoutVars>
      </dgm:prSet>
      <dgm:spPr/>
    </dgm:pt>
  </dgm:ptLst>
  <dgm:cxnLst>
    <dgm:cxn modelId="{84F82E03-F9FB-124F-919B-B8B08D82DCC7}" type="presOf" srcId="{68549F3B-F667-5940-9F18-080E25ACF96F}" destId="{796597F4-411D-7D4B-ABD6-83CC7DFB21DC}" srcOrd="0" destOrd="0" presId="urn:microsoft.com/office/officeart/2005/8/layout/bProcess3"/>
    <dgm:cxn modelId="{42324503-361F-3B44-B3A2-ECA584CCB94E}" type="presOf" srcId="{95D670AB-9CB7-B34B-A58E-9AABDFC543E6}" destId="{CCED3DE0-ED88-9449-93D0-7722F746F80F}" srcOrd="0" destOrd="0" presId="urn:microsoft.com/office/officeart/2005/8/layout/bProcess3"/>
    <dgm:cxn modelId="{4A199C0C-17A9-3A4D-B599-B9D9DB4F5B75}" type="presOf" srcId="{04E9A093-87CA-1745-931C-2A8DCF798BFD}" destId="{ED4D427A-A260-3E44-AC45-D1CA185AA744}" srcOrd="1" destOrd="0" presId="urn:microsoft.com/office/officeart/2005/8/layout/bProcess3"/>
    <dgm:cxn modelId="{D010E11A-C3CD-474C-ABBF-B1C5DDF12238}" type="presOf" srcId="{AA7B0282-37A5-6B4D-886D-4575491243C3}" destId="{50279FA8-3115-434A-B850-D05BCF00FF9E}" srcOrd="0" destOrd="0" presId="urn:microsoft.com/office/officeart/2005/8/layout/bProcess3"/>
    <dgm:cxn modelId="{66B97125-E2B4-D44F-B344-619A8AF02CBF}" srcId="{AA6CB75D-ED92-2D48-A382-4EA6CF179A29}" destId="{D1C40D61-5132-7D42-A58B-3490BCA5AF9E}" srcOrd="1" destOrd="0" parTransId="{5C22B36E-5B2C-4946-A37D-FC96814B91CA}" sibTransId="{1246BCEB-AD3A-1041-A321-E6D3F6B38DC1}"/>
    <dgm:cxn modelId="{F811E42E-0930-8940-9FBD-53F433E98A6E}" type="presOf" srcId="{1246BCEB-AD3A-1041-A321-E6D3F6B38DC1}" destId="{61F0333C-5A5A-5749-B44E-8EF8C5CD7B5C}" srcOrd="1" destOrd="0" presId="urn:microsoft.com/office/officeart/2005/8/layout/bProcess3"/>
    <dgm:cxn modelId="{2E606230-7FAE-3D49-91A3-8131137EB48F}" type="presOf" srcId="{FE9AF345-5424-1B4A-B5DA-821D472405DB}" destId="{4B31D2FA-993D-3A41-865B-AE32511F3173}" srcOrd="1" destOrd="0" presId="urn:microsoft.com/office/officeart/2005/8/layout/bProcess3"/>
    <dgm:cxn modelId="{8CC1313A-0875-9B4B-8C46-D03060D8BABC}" type="presOf" srcId="{B60A2083-144F-7C41-9204-85E90C698A26}" destId="{5F6003BE-2BCE-8A44-A24A-F4E0AD89FAC3}" srcOrd="1" destOrd="0" presId="urn:microsoft.com/office/officeart/2005/8/layout/bProcess3"/>
    <dgm:cxn modelId="{FCD8064E-272B-764B-A7CE-25479AED8C3C}" type="presOf" srcId="{1E7652AD-AC21-F94D-8138-A38E03EC5646}" destId="{EC81CE06-13B7-0444-88AD-B0C8AF8475D2}" srcOrd="1" destOrd="0" presId="urn:microsoft.com/office/officeart/2005/8/layout/bProcess3"/>
    <dgm:cxn modelId="{4EAD0051-7B64-174A-8CEB-7298633A22E2}" type="presOf" srcId="{B60A2083-144F-7C41-9204-85E90C698A26}" destId="{2AF08FB2-26E9-1C41-82A8-89283B6DD0F9}" srcOrd="0" destOrd="0" presId="urn:microsoft.com/office/officeart/2005/8/layout/bProcess3"/>
    <dgm:cxn modelId="{C99A065B-A928-274C-B726-AAB377E68A3B}" srcId="{AA6CB75D-ED92-2D48-A382-4EA6CF179A29}" destId="{AA7B0282-37A5-6B4D-886D-4575491243C3}" srcOrd="0" destOrd="0" parTransId="{A2C4935E-4475-E049-9EE8-A78D1689927D}" sibTransId="{4C20F258-32C5-794B-8C7E-35FD1B4D2F09}"/>
    <dgm:cxn modelId="{1B46375D-1FC8-D540-ACE0-BBE49FE5D5C2}" srcId="{AA6CB75D-ED92-2D48-A382-4EA6CF179A29}" destId="{EA63C706-386A-9848-8843-8B330FAE47DC}" srcOrd="2" destOrd="0" parTransId="{5D4C9A23-600E-BE4E-BEE3-93506F49D642}" sibTransId="{FE9AF345-5424-1B4A-B5DA-821D472405DB}"/>
    <dgm:cxn modelId="{6BB84F5F-6032-CA4B-9993-538776E1C02A}" type="presOf" srcId="{4C20F258-32C5-794B-8C7E-35FD1B4D2F09}" destId="{09EEB6EF-0A3F-FD46-AE76-13CD8D498288}" srcOrd="0" destOrd="0" presId="urn:microsoft.com/office/officeart/2005/8/layout/bProcess3"/>
    <dgm:cxn modelId="{BB0A6A63-2DDA-134C-A474-C46315455D68}" type="presOf" srcId="{68549F3B-F667-5940-9F18-080E25ACF96F}" destId="{DB5A5ACD-432C-FB47-B10D-4590C52E9435}" srcOrd="1" destOrd="0" presId="urn:microsoft.com/office/officeart/2005/8/layout/bProcess3"/>
    <dgm:cxn modelId="{1C7E9B69-7A16-384B-AE5F-1D31A5894A1A}" type="presOf" srcId="{D1C40D61-5132-7D42-A58B-3490BCA5AF9E}" destId="{AAD9BD40-3046-7F42-B638-1F5EC8F41EB9}" srcOrd="0" destOrd="0" presId="urn:microsoft.com/office/officeart/2005/8/layout/bProcess3"/>
    <dgm:cxn modelId="{8375516D-6CA2-814C-82E9-A1F959777984}" srcId="{AA6CB75D-ED92-2D48-A382-4EA6CF179A29}" destId="{F108ABB7-A50C-AE48-B3DC-FD41C621A3BD}" srcOrd="4" destOrd="0" parTransId="{02EEFE0E-A953-8842-BF91-7DE32E810948}" sibTransId="{B60A2083-144F-7C41-9204-85E90C698A26}"/>
    <dgm:cxn modelId="{91C45D71-87E7-1242-813B-944B4D8457B2}" type="presOf" srcId="{BD8CCC38-BE79-7345-B890-C5897D5BFF82}" destId="{AD6E4E9A-782D-4C4D-BF52-FD5274602F0D}" srcOrd="0" destOrd="0" presId="urn:microsoft.com/office/officeart/2005/8/layout/bProcess3"/>
    <dgm:cxn modelId="{4E305C73-AA6D-6745-ABEC-13484470BAAB}" type="presOf" srcId="{BF2F08E5-3530-434E-956D-BFAA55A770B1}" destId="{E21E182B-5206-E941-8295-9B47E5F6212B}" srcOrd="0" destOrd="0" presId="urn:microsoft.com/office/officeart/2005/8/layout/bProcess3"/>
    <dgm:cxn modelId="{F3AC1B7D-DD97-644C-8C29-AC7FB028B13A}" type="presOf" srcId="{F108ABB7-A50C-AE48-B3DC-FD41C621A3BD}" destId="{211392AA-9E25-AD44-B2B6-1B63D33A9673}" srcOrd="0" destOrd="0" presId="urn:microsoft.com/office/officeart/2005/8/layout/bProcess3"/>
    <dgm:cxn modelId="{D5A9AE84-C770-CF42-9798-7DDE3A6DF8FD}" srcId="{AA6CB75D-ED92-2D48-A382-4EA6CF179A29}" destId="{659E6142-B317-0A4A-BB08-CBD436E1C850}" srcOrd="5" destOrd="0" parTransId="{CDECFA62-F2AE-0745-97C2-C6B42202605B}" sibTransId="{BD8CCC38-BE79-7345-B890-C5897D5BFF82}"/>
    <dgm:cxn modelId="{29718190-5F5C-6541-ACFD-D91BD8882484}" srcId="{AA6CB75D-ED92-2D48-A382-4EA6CF179A29}" destId="{C7F4B915-81E9-C843-95AD-A2F8A9D4E306}" srcOrd="7" destOrd="0" parTransId="{25AA93C8-AFA8-1B4B-AF03-94260F7218AB}" sibTransId="{04E9A093-87CA-1745-931C-2A8DCF798BFD}"/>
    <dgm:cxn modelId="{80C6B298-772F-4643-ACD7-795BD43BB2C8}" type="presOf" srcId="{BD8CCC38-BE79-7345-B890-C5897D5BFF82}" destId="{C0C2450A-688C-9945-AC43-ACFF72B0F6E9}" srcOrd="1" destOrd="0" presId="urn:microsoft.com/office/officeart/2005/8/layout/bProcess3"/>
    <dgm:cxn modelId="{C1D8D49B-D254-6B42-B7A3-10B6718725B7}" type="presOf" srcId="{C7F4B915-81E9-C843-95AD-A2F8A9D4E306}" destId="{3ADAFBFB-C21B-7449-81D4-7E941CB0E59C}" srcOrd="0" destOrd="0" presId="urn:microsoft.com/office/officeart/2005/8/layout/bProcess3"/>
    <dgm:cxn modelId="{3153E19C-C720-FB40-B4F3-3895021C5322}" srcId="{AA6CB75D-ED92-2D48-A382-4EA6CF179A29}" destId="{95D670AB-9CB7-B34B-A58E-9AABDFC543E6}" srcOrd="3" destOrd="0" parTransId="{54567210-3673-D040-BDA1-CFC94ABAAE10}" sibTransId="{68549F3B-F667-5940-9F18-080E25ACF96F}"/>
    <dgm:cxn modelId="{392E27A0-46A9-024B-B545-C62E7A66A217}" type="presOf" srcId="{04E9A093-87CA-1745-931C-2A8DCF798BFD}" destId="{1104EDDE-199A-CC4D-B9EF-0D32884B5E57}" srcOrd="0" destOrd="0" presId="urn:microsoft.com/office/officeart/2005/8/layout/bProcess3"/>
    <dgm:cxn modelId="{3182E2B1-47B9-7A4B-AF10-1B8FA9E19289}" type="presOf" srcId="{4C20F258-32C5-794B-8C7E-35FD1B4D2F09}" destId="{8DB7EC1C-356D-0243-91A2-F1256CA6356C}" srcOrd="1" destOrd="0" presId="urn:microsoft.com/office/officeart/2005/8/layout/bProcess3"/>
    <dgm:cxn modelId="{5C435BC5-6652-0C46-8DA2-4A9D7C0ACDC3}" type="presOf" srcId="{1E7652AD-AC21-F94D-8138-A38E03EC5646}" destId="{73D4BBC2-8DFC-4646-8318-642B64F403B4}" srcOrd="0" destOrd="0" presId="urn:microsoft.com/office/officeart/2005/8/layout/bProcess3"/>
    <dgm:cxn modelId="{9E35F8CC-14CD-CE40-8C99-AABB6B3C09A0}" type="presOf" srcId="{C97965D4-1423-8046-8945-7DDB23DBFB65}" destId="{01E2C5A4-C6CC-4141-B14C-06E3B3C6B8F7}" srcOrd="0" destOrd="0" presId="urn:microsoft.com/office/officeart/2005/8/layout/bProcess3"/>
    <dgm:cxn modelId="{0A05F3D5-7B1C-984F-9AD1-986E89FDC719}" type="presOf" srcId="{AA6CB75D-ED92-2D48-A382-4EA6CF179A29}" destId="{821B1BFD-EEDC-2F41-A06D-AB98DB0A5D7B}" srcOrd="0" destOrd="0" presId="urn:microsoft.com/office/officeart/2005/8/layout/bProcess3"/>
    <dgm:cxn modelId="{76E344DA-CE5E-7642-AE83-868D0EFFC043}" type="presOf" srcId="{1246BCEB-AD3A-1041-A321-E6D3F6B38DC1}" destId="{8AB89A21-FAEB-CF49-936D-0880B79B0246}" srcOrd="0" destOrd="0" presId="urn:microsoft.com/office/officeart/2005/8/layout/bProcess3"/>
    <dgm:cxn modelId="{7AA7A9E4-1C2E-F04E-92E6-20D86CCC04AC}" srcId="{AA6CB75D-ED92-2D48-A382-4EA6CF179A29}" destId="{C97965D4-1423-8046-8945-7DDB23DBFB65}" srcOrd="6" destOrd="0" parTransId="{A4C1AC35-8367-E04C-9754-730F5C60CFF7}" sibTransId="{1E7652AD-AC21-F94D-8138-A38E03EC5646}"/>
    <dgm:cxn modelId="{79DD63EA-7A2B-D94B-B1E5-CEA90447A48C}" srcId="{AA6CB75D-ED92-2D48-A382-4EA6CF179A29}" destId="{BF2F08E5-3530-434E-956D-BFAA55A770B1}" srcOrd="8" destOrd="0" parTransId="{E4139D6C-1542-5546-A285-CA8D0D1A5E8C}" sibTransId="{77EF04EE-4FE3-2D4E-9628-51D1AFF3A0AB}"/>
    <dgm:cxn modelId="{CEE1AAED-0DEA-CB45-B297-FD721AEA0F51}" type="presOf" srcId="{EA63C706-386A-9848-8843-8B330FAE47DC}" destId="{37C7D21C-150B-FF44-BED0-FC8CD93D0CFF}" srcOrd="0" destOrd="0" presId="urn:microsoft.com/office/officeart/2005/8/layout/bProcess3"/>
    <dgm:cxn modelId="{912D43F1-3F3C-2C49-B847-EFCFAA783551}" type="presOf" srcId="{FE9AF345-5424-1B4A-B5DA-821D472405DB}" destId="{83DF9CA0-D779-BF4A-8445-014F98B92FE4}" srcOrd="0" destOrd="0" presId="urn:microsoft.com/office/officeart/2005/8/layout/bProcess3"/>
    <dgm:cxn modelId="{DD23EAFB-2483-CA4B-B925-514DA3F5A994}" type="presOf" srcId="{659E6142-B317-0A4A-BB08-CBD436E1C850}" destId="{AC0F5AD8-0C37-F847-AC1B-F0F5B1199367}" srcOrd="0" destOrd="0" presId="urn:microsoft.com/office/officeart/2005/8/layout/bProcess3"/>
    <dgm:cxn modelId="{DB1E8542-B863-074D-A82F-C6AD12736870}" type="presParOf" srcId="{821B1BFD-EEDC-2F41-A06D-AB98DB0A5D7B}" destId="{50279FA8-3115-434A-B850-D05BCF00FF9E}" srcOrd="0" destOrd="0" presId="urn:microsoft.com/office/officeart/2005/8/layout/bProcess3"/>
    <dgm:cxn modelId="{8760DC8E-81A6-0B49-AFCB-C78CB3500B66}" type="presParOf" srcId="{821B1BFD-EEDC-2F41-A06D-AB98DB0A5D7B}" destId="{09EEB6EF-0A3F-FD46-AE76-13CD8D498288}" srcOrd="1" destOrd="0" presId="urn:microsoft.com/office/officeart/2005/8/layout/bProcess3"/>
    <dgm:cxn modelId="{0FD65295-1A85-1046-ACD5-5A1FEB69B042}" type="presParOf" srcId="{09EEB6EF-0A3F-FD46-AE76-13CD8D498288}" destId="{8DB7EC1C-356D-0243-91A2-F1256CA6356C}" srcOrd="0" destOrd="0" presId="urn:microsoft.com/office/officeart/2005/8/layout/bProcess3"/>
    <dgm:cxn modelId="{46CA3E5E-93CC-DC4A-82CF-989319527E3C}" type="presParOf" srcId="{821B1BFD-EEDC-2F41-A06D-AB98DB0A5D7B}" destId="{AAD9BD40-3046-7F42-B638-1F5EC8F41EB9}" srcOrd="2" destOrd="0" presId="urn:microsoft.com/office/officeart/2005/8/layout/bProcess3"/>
    <dgm:cxn modelId="{66476547-588B-C745-8161-1DB8B18A9F01}" type="presParOf" srcId="{821B1BFD-EEDC-2F41-A06D-AB98DB0A5D7B}" destId="{8AB89A21-FAEB-CF49-936D-0880B79B0246}" srcOrd="3" destOrd="0" presId="urn:microsoft.com/office/officeart/2005/8/layout/bProcess3"/>
    <dgm:cxn modelId="{FF2D0C12-EA96-F243-840D-9FB5ED99AD5E}" type="presParOf" srcId="{8AB89A21-FAEB-CF49-936D-0880B79B0246}" destId="{61F0333C-5A5A-5749-B44E-8EF8C5CD7B5C}" srcOrd="0" destOrd="0" presId="urn:microsoft.com/office/officeart/2005/8/layout/bProcess3"/>
    <dgm:cxn modelId="{2008CC4D-1AF1-D14E-9C31-E130A1875A7D}" type="presParOf" srcId="{821B1BFD-EEDC-2F41-A06D-AB98DB0A5D7B}" destId="{37C7D21C-150B-FF44-BED0-FC8CD93D0CFF}" srcOrd="4" destOrd="0" presId="urn:microsoft.com/office/officeart/2005/8/layout/bProcess3"/>
    <dgm:cxn modelId="{8F3E8713-9C2D-5647-9273-9101CAF06D63}" type="presParOf" srcId="{821B1BFD-EEDC-2F41-A06D-AB98DB0A5D7B}" destId="{83DF9CA0-D779-BF4A-8445-014F98B92FE4}" srcOrd="5" destOrd="0" presId="urn:microsoft.com/office/officeart/2005/8/layout/bProcess3"/>
    <dgm:cxn modelId="{DA222B4B-2915-1846-A6D3-7580D646AA7E}" type="presParOf" srcId="{83DF9CA0-D779-BF4A-8445-014F98B92FE4}" destId="{4B31D2FA-993D-3A41-865B-AE32511F3173}" srcOrd="0" destOrd="0" presId="urn:microsoft.com/office/officeart/2005/8/layout/bProcess3"/>
    <dgm:cxn modelId="{0F62654E-7CA3-A84D-91AA-C753CB146F9B}" type="presParOf" srcId="{821B1BFD-EEDC-2F41-A06D-AB98DB0A5D7B}" destId="{CCED3DE0-ED88-9449-93D0-7722F746F80F}" srcOrd="6" destOrd="0" presId="urn:microsoft.com/office/officeart/2005/8/layout/bProcess3"/>
    <dgm:cxn modelId="{71C6D806-8269-4A4A-98A9-A5EB31AFF407}" type="presParOf" srcId="{821B1BFD-EEDC-2F41-A06D-AB98DB0A5D7B}" destId="{796597F4-411D-7D4B-ABD6-83CC7DFB21DC}" srcOrd="7" destOrd="0" presId="urn:microsoft.com/office/officeart/2005/8/layout/bProcess3"/>
    <dgm:cxn modelId="{5B68ABBA-231B-5F42-A211-72E385929692}" type="presParOf" srcId="{796597F4-411D-7D4B-ABD6-83CC7DFB21DC}" destId="{DB5A5ACD-432C-FB47-B10D-4590C52E9435}" srcOrd="0" destOrd="0" presId="urn:microsoft.com/office/officeart/2005/8/layout/bProcess3"/>
    <dgm:cxn modelId="{ADBB8939-A5D7-F747-AA56-EAF046E56CF5}" type="presParOf" srcId="{821B1BFD-EEDC-2F41-A06D-AB98DB0A5D7B}" destId="{211392AA-9E25-AD44-B2B6-1B63D33A9673}" srcOrd="8" destOrd="0" presId="urn:microsoft.com/office/officeart/2005/8/layout/bProcess3"/>
    <dgm:cxn modelId="{EABCB989-1846-7F41-918B-A26A41E01C10}" type="presParOf" srcId="{821B1BFD-EEDC-2F41-A06D-AB98DB0A5D7B}" destId="{2AF08FB2-26E9-1C41-82A8-89283B6DD0F9}" srcOrd="9" destOrd="0" presId="urn:microsoft.com/office/officeart/2005/8/layout/bProcess3"/>
    <dgm:cxn modelId="{8B3F5B68-F32E-284A-99CA-EFFF6CD99D2D}" type="presParOf" srcId="{2AF08FB2-26E9-1C41-82A8-89283B6DD0F9}" destId="{5F6003BE-2BCE-8A44-A24A-F4E0AD89FAC3}" srcOrd="0" destOrd="0" presId="urn:microsoft.com/office/officeart/2005/8/layout/bProcess3"/>
    <dgm:cxn modelId="{1864863D-AA15-0E4C-8470-85944E39B746}" type="presParOf" srcId="{821B1BFD-EEDC-2F41-A06D-AB98DB0A5D7B}" destId="{AC0F5AD8-0C37-F847-AC1B-F0F5B1199367}" srcOrd="10" destOrd="0" presId="urn:microsoft.com/office/officeart/2005/8/layout/bProcess3"/>
    <dgm:cxn modelId="{8C736952-06A1-5B4C-98BA-BFE76BA23D07}" type="presParOf" srcId="{821B1BFD-EEDC-2F41-A06D-AB98DB0A5D7B}" destId="{AD6E4E9A-782D-4C4D-BF52-FD5274602F0D}" srcOrd="11" destOrd="0" presId="urn:microsoft.com/office/officeart/2005/8/layout/bProcess3"/>
    <dgm:cxn modelId="{F995F8E3-9C73-A84C-8E6B-3929935CB2B4}" type="presParOf" srcId="{AD6E4E9A-782D-4C4D-BF52-FD5274602F0D}" destId="{C0C2450A-688C-9945-AC43-ACFF72B0F6E9}" srcOrd="0" destOrd="0" presId="urn:microsoft.com/office/officeart/2005/8/layout/bProcess3"/>
    <dgm:cxn modelId="{C742514B-E2FD-4F48-80E6-82EFCB50E03E}" type="presParOf" srcId="{821B1BFD-EEDC-2F41-A06D-AB98DB0A5D7B}" destId="{01E2C5A4-C6CC-4141-B14C-06E3B3C6B8F7}" srcOrd="12" destOrd="0" presId="urn:microsoft.com/office/officeart/2005/8/layout/bProcess3"/>
    <dgm:cxn modelId="{F17B6688-AE77-8F4F-A0D6-EB362F0B0CB7}" type="presParOf" srcId="{821B1BFD-EEDC-2F41-A06D-AB98DB0A5D7B}" destId="{73D4BBC2-8DFC-4646-8318-642B64F403B4}" srcOrd="13" destOrd="0" presId="urn:microsoft.com/office/officeart/2005/8/layout/bProcess3"/>
    <dgm:cxn modelId="{DA0EA2DE-58B9-B749-BA8E-5F046B3C8CF6}" type="presParOf" srcId="{73D4BBC2-8DFC-4646-8318-642B64F403B4}" destId="{EC81CE06-13B7-0444-88AD-B0C8AF8475D2}" srcOrd="0" destOrd="0" presId="urn:microsoft.com/office/officeart/2005/8/layout/bProcess3"/>
    <dgm:cxn modelId="{1395E0B0-A692-E047-804F-D470B57A2E55}" type="presParOf" srcId="{821B1BFD-EEDC-2F41-A06D-AB98DB0A5D7B}" destId="{3ADAFBFB-C21B-7449-81D4-7E941CB0E59C}" srcOrd="14" destOrd="0" presId="urn:microsoft.com/office/officeart/2005/8/layout/bProcess3"/>
    <dgm:cxn modelId="{DE50CB0B-7561-0940-8837-86D2245E7ED8}" type="presParOf" srcId="{821B1BFD-EEDC-2F41-A06D-AB98DB0A5D7B}" destId="{1104EDDE-199A-CC4D-B9EF-0D32884B5E57}" srcOrd="15" destOrd="0" presId="urn:microsoft.com/office/officeart/2005/8/layout/bProcess3"/>
    <dgm:cxn modelId="{F70AA2B4-1C63-3A46-9C65-B54869EB3DAE}" type="presParOf" srcId="{1104EDDE-199A-CC4D-B9EF-0D32884B5E57}" destId="{ED4D427A-A260-3E44-AC45-D1CA185AA744}" srcOrd="0" destOrd="0" presId="urn:microsoft.com/office/officeart/2005/8/layout/bProcess3"/>
    <dgm:cxn modelId="{C41EA97F-286F-D440-A873-67CB943FF118}" type="presParOf" srcId="{821B1BFD-EEDC-2F41-A06D-AB98DB0A5D7B}" destId="{E21E182B-5206-E941-8295-9B47E5F6212B}"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A6CB75D-ED92-2D48-A382-4EA6CF179A29}" type="doc">
      <dgm:prSet loTypeId="urn:microsoft.com/office/officeart/2005/8/layout/bProcess3" loCatId="" qsTypeId="urn:microsoft.com/office/officeart/2005/8/quickstyle/simple1" qsCatId="simple" csTypeId="urn:microsoft.com/office/officeart/2005/8/colors/accent5_3" csCatId="accent5" phldr="1"/>
      <dgm:spPr/>
      <dgm:t>
        <a:bodyPr/>
        <a:lstStyle/>
        <a:p>
          <a:endParaRPr lang="en-US"/>
        </a:p>
      </dgm:t>
    </dgm:pt>
    <dgm:pt modelId="{AA7B0282-37A5-6B4D-886D-4575491243C3}">
      <dgm:prSet phldrT="[Text]"/>
      <dgm:spPr/>
      <dgm:t>
        <a:bodyPr/>
        <a:lstStyle/>
        <a:p>
          <a:r>
            <a:rPr lang="en-US" dirty="0"/>
            <a:t>Genre/subgenre</a:t>
          </a:r>
        </a:p>
      </dgm:t>
    </dgm:pt>
    <dgm:pt modelId="{A2C4935E-4475-E049-9EE8-A78D1689927D}" type="parTrans" cxnId="{C99A065B-A928-274C-B726-AAB377E68A3B}">
      <dgm:prSet/>
      <dgm:spPr/>
      <dgm:t>
        <a:bodyPr/>
        <a:lstStyle/>
        <a:p>
          <a:endParaRPr lang="en-US"/>
        </a:p>
      </dgm:t>
    </dgm:pt>
    <dgm:pt modelId="{4C20F258-32C5-794B-8C7E-35FD1B4D2F09}" type="sibTrans" cxnId="{C99A065B-A928-274C-B726-AAB377E68A3B}">
      <dgm:prSet/>
      <dgm:spPr>
        <a:ln w="47625">
          <a:solidFill>
            <a:srgbClr val="7030A0"/>
          </a:solidFill>
        </a:ln>
      </dgm:spPr>
      <dgm:t>
        <a:bodyPr/>
        <a:lstStyle/>
        <a:p>
          <a:endParaRPr lang="en-US"/>
        </a:p>
      </dgm:t>
    </dgm:pt>
    <dgm:pt modelId="{D1C40D61-5132-7D42-A58B-3490BCA5AF9E}">
      <dgm:prSet phldrT="[Text]"/>
      <dgm:spPr/>
      <dgm:t>
        <a:bodyPr/>
        <a:lstStyle/>
        <a:p>
          <a:r>
            <a:rPr lang="en-US" dirty="0"/>
            <a:t>Tropes/UFs</a:t>
          </a:r>
        </a:p>
      </dgm:t>
    </dgm:pt>
    <dgm:pt modelId="{5C22B36E-5B2C-4946-A37D-FC96814B91CA}" type="parTrans" cxnId="{66B97125-E2B4-D44F-B344-619A8AF02CBF}">
      <dgm:prSet/>
      <dgm:spPr/>
      <dgm:t>
        <a:bodyPr/>
        <a:lstStyle/>
        <a:p>
          <a:endParaRPr lang="en-US"/>
        </a:p>
      </dgm:t>
    </dgm:pt>
    <dgm:pt modelId="{1246BCEB-AD3A-1041-A321-E6D3F6B38DC1}" type="sibTrans" cxnId="{66B97125-E2B4-D44F-B344-619A8AF02CBF}">
      <dgm:prSet/>
      <dgm:spPr>
        <a:ln w="47625">
          <a:solidFill>
            <a:srgbClr val="7030A0"/>
          </a:solidFill>
        </a:ln>
      </dgm:spPr>
      <dgm:t>
        <a:bodyPr/>
        <a:lstStyle/>
        <a:p>
          <a:endParaRPr lang="en-US"/>
        </a:p>
      </dgm:t>
    </dgm:pt>
    <dgm:pt modelId="{EA63C706-386A-9848-8843-8B330FAE47DC}">
      <dgm:prSet phldrT="[Text]"/>
      <dgm:spPr/>
      <dgm:t>
        <a:bodyPr/>
        <a:lstStyle/>
        <a:p>
          <a:r>
            <a:rPr lang="en-US" dirty="0"/>
            <a:t>BISAC</a:t>
          </a:r>
        </a:p>
      </dgm:t>
    </dgm:pt>
    <dgm:pt modelId="{5D4C9A23-600E-BE4E-BEE3-93506F49D642}" type="parTrans" cxnId="{1B46375D-1FC8-D540-ACE0-BBE49FE5D5C2}">
      <dgm:prSet/>
      <dgm:spPr/>
      <dgm:t>
        <a:bodyPr/>
        <a:lstStyle/>
        <a:p>
          <a:endParaRPr lang="en-US"/>
        </a:p>
      </dgm:t>
    </dgm:pt>
    <dgm:pt modelId="{FE9AF345-5424-1B4A-B5DA-821D472405DB}" type="sibTrans" cxnId="{1B46375D-1FC8-D540-ACE0-BBE49FE5D5C2}">
      <dgm:prSet/>
      <dgm:spPr>
        <a:ln w="47625">
          <a:solidFill>
            <a:srgbClr val="7030A0"/>
          </a:solidFill>
        </a:ln>
      </dgm:spPr>
      <dgm:t>
        <a:bodyPr/>
        <a:lstStyle/>
        <a:p>
          <a:endParaRPr lang="en-US"/>
        </a:p>
      </dgm:t>
    </dgm:pt>
    <dgm:pt modelId="{95D670AB-9CB7-B34B-A58E-9AABDFC543E6}">
      <dgm:prSet phldrT="[Text]"/>
      <dgm:spPr/>
      <dgm:t>
        <a:bodyPr/>
        <a:lstStyle/>
        <a:p>
          <a:r>
            <a:rPr lang="en-US" dirty="0"/>
            <a:t>Questions</a:t>
          </a:r>
        </a:p>
      </dgm:t>
    </dgm:pt>
    <dgm:pt modelId="{54567210-3673-D040-BDA1-CFC94ABAAE10}" type="parTrans" cxnId="{3153E19C-C720-FB40-B4F3-3895021C5322}">
      <dgm:prSet/>
      <dgm:spPr/>
      <dgm:t>
        <a:bodyPr/>
        <a:lstStyle/>
        <a:p>
          <a:endParaRPr lang="en-US"/>
        </a:p>
      </dgm:t>
    </dgm:pt>
    <dgm:pt modelId="{68549F3B-F667-5940-9F18-080E25ACF96F}" type="sibTrans" cxnId="{3153E19C-C720-FB40-B4F3-3895021C5322}">
      <dgm:prSet/>
      <dgm:spPr/>
      <dgm:t>
        <a:bodyPr/>
        <a:lstStyle/>
        <a:p>
          <a:endParaRPr lang="en-US"/>
        </a:p>
      </dgm:t>
    </dgm:pt>
    <dgm:pt modelId="{F108ABB7-A50C-AE48-B3DC-FD41C621A3BD}">
      <dgm:prSet phldrT="[Text]"/>
      <dgm:spPr/>
      <dgm:t>
        <a:bodyPr/>
        <a:lstStyle/>
        <a:p>
          <a:endParaRPr lang="en-US" dirty="0"/>
        </a:p>
      </dgm:t>
    </dgm:pt>
    <dgm:pt modelId="{02EEFE0E-A953-8842-BF91-7DE32E810948}" type="parTrans" cxnId="{8375516D-6CA2-814C-82E9-A1F959777984}">
      <dgm:prSet/>
      <dgm:spPr/>
      <dgm:t>
        <a:bodyPr/>
        <a:lstStyle/>
        <a:p>
          <a:endParaRPr lang="en-US"/>
        </a:p>
      </dgm:t>
    </dgm:pt>
    <dgm:pt modelId="{B60A2083-144F-7C41-9204-85E90C698A26}" type="sibTrans" cxnId="{8375516D-6CA2-814C-82E9-A1F959777984}">
      <dgm:prSet/>
      <dgm:spPr/>
      <dgm:t>
        <a:bodyPr/>
        <a:lstStyle/>
        <a:p>
          <a:endParaRPr lang="en-US"/>
        </a:p>
      </dgm:t>
    </dgm:pt>
    <dgm:pt modelId="{C97965D4-1423-8046-8945-7DDB23DBFB65}">
      <dgm:prSet/>
      <dgm:spPr/>
      <dgm:t>
        <a:bodyPr/>
        <a:lstStyle/>
        <a:p>
          <a:endParaRPr lang="en-US" dirty="0"/>
        </a:p>
      </dgm:t>
    </dgm:pt>
    <dgm:pt modelId="{A4C1AC35-8367-E04C-9754-730F5C60CFF7}" type="parTrans" cxnId="{7AA7A9E4-1C2E-F04E-92E6-20D86CCC04AC}">
      <dgm:prSet/>
      <dgm:spPr/>
      <dgm:t>
        <a:bodyPr/>
        <a:lstStyle/>
        <a:p>
          <a:endParaRPr lang="en-US"/>
        </a:p>
      </dgm:t>
    </dgm:pt>
    <dgm:pt modelId="{1E7652AD-AC21-F94D-8138-A38E03EC5646}" type="sibTrans" cxnId="{7AA7A9E4-1C2E-F04E-92E6-20D86CCC04AC}">
      <dgm:prSet/>
      <dgm:spPr>
        <a:ln w="47625">
          <a:solidFill>
            <a:srgbClr val="7030A0"/>
          </a:solidFill>
        </a:ln>
      </dgm:spPr>
      <dgm:t>
        <a:bodyPr/>
        <a:lstStyle/>
        <a:p>
          <a:endParaRPr lang="en-US"/>
        </a:p>
      </dgm:t>
    </dgm:pt>
    <dgm:pt modelId="{659E6142-B317-0A4A-BB08-CBD436E1C850}">
      <dgm:prSet/>
      <dgm:spPr/>
      <dgm:t>
        <a:bodyPr/>
        <a:lstStyle/>
        <a:p>
          <a:endParaRPr lang="en-US" dirty="0"/>
        </a:p>
      </dgm:t>
    </dgm:pt>
    <dgm:pt modelId="{CDECFA62-F2AE-0745-97C2-C6B42202605B}" type="parTrans" cxnId="{D5A9AE84-C770-CF42-9798-7DDE3A6DF8FD}">
      <dgm:prSet/>
      <dgm:spPr/>
      <dgm:t>
        <a:bodyPr/>
        <a:lstStyle/>
        <a:p>
          <a:endParaRPr lang="en-US"/>
        </a:p>
      </dgm:t>
    </dgm:pt>
    <dgm:pt modelId="{BD8CCC38-BE79-7345-B890-C5897D5BFF82}" type="sibTrans" cxnId="{D5A9AE84-C770-CF42-9798-7DDE3A6DF8FD}">
      <dgm:prSet/>
      <dgm:spPr>
        <a:ln w="47625">
          <a:solidFill>
            <a:srgbClr val="7030A0"/>
          </a:solidFill>
        </a:ln>
      </dgm:spPr>
      <dgm:t>
        <a:bodyPr/>
        <a:lstStyle/>
        <a:p>
          <a:endParaRPr lang="en-US"/>
        </a:p>
      </dgm:t>
    </dgm:pt>
    <dgm:pt modelId="{C7F4B915-81E9-C843-95AD-A2F8A9D4E306}">
      <dgm:prSet/>
      <dgm:spPr/>
      <dgm:t>
        <a:bodyPr/>
        <a:lstStyle/>
        <a:p>
          <a:endParaRPr lang="en-US" dirty="0"/>
        </a:p>
      </dgm:t>
    </dgm:pt>
    <dgm:pt modelId="{25AA93C8-AFA8-1B4B-AF03-94260F7218AB}" type="parTrans" cxnId="{29718190-5F5C-6541-ACFD-D91BD8882484}">
      <dgm:prSet/>
      <dgm:spPr/>
      <dgm:t>
        <a:bodyPr/>
        <a:lstStyle/>
        <a:p>
          <a:endParaRPr lang="en-US"/>
        </a:p>
      </dgm:t>
    </dgm:pt>
    <dgm:pt modelId="{04E9A093-87CA-1745-931C-2A8DCF798BFD}" type="sibTrans" cxnId="{29718190-5F5C-6541-ACFD-D91BD8882484}">
      <dgm:prSet/>
      <dgm:spPr>
        <a:ln w="47625">
          <a:solidFill>
            <a:srgbClr val="7030A0"/>
          </a:solidFill>
        </a:ln>
      </dgm:spPr>
      <dgm:t>
        <a:bodyPr/>
        <a:lstStyle/>
        <a:p>
          <a:endParaRPr lang="en-US"/>
        </a:p>
      </dgm:t>
    </dgm:pt>
    <dgm:pt modelId="{BF2F08E5-3530-434E-956D-BFAA55A770B1}">
      <dgm:prSet/>
      <dgm:spPr/>
      <dgm:t>
        <a:bodyPr/>
        <a:lstStyle/>
        <a:p>
          <a:endParaRPr lang="en-US" dirty="0"/>
        </a:p>
      </dgm:t>
    </dgm:pt>
    <dgm:pt modelId="{E4139D6C-1542-5546-A285-CA8D0D1A5E8C}" type="parTrans" cxnId="{79DD63EA-7A2B-D94B-B1E5-CEA90447A48C}">
      <dgm:prSet/>
      <dgm:spPr/>
      <dgm:t>
        <a:bodyPr/>
        <a:lstStyle/>
        <a:p>
          <a:endParaRPr lang="en-US"/>
        </a:p>
      </dgm:t>
    </dgm:pt>
    <dgm:pt modelId="{77EF04EE-4FE3-2D4E-9628-51D1AFF3A0AB}" type="sibTrans" cxnId="{79DD63EA-7A2B-D94B-B1E5-CEA90447A48C}">
      <dgm:prSet/>
      <dgm:spPr/>
      <dgm:t>
        <a:bodyPr/>
        <a:lstStyle/>
        <a:p>
          <a:endParaRPr lang="en-US"/>
        </a:p>
      </dgm:t>
    </dgm:pt>
    <dgm:pt modelId="{821B1BFD-EEDC-2F41-A06D-AB98DB0A5D7B}" type="pres">
      <dgm:prSet presAssocID="{AA6CB75D-ED92-2D48-A382-4EA6CF179A29}" presName="Name0" presStyleCnt="0">
        <dgm:presLayoutVars>
          <dgm:dir/>
          <dgm:resizeHandles val="exact"/>
        </dgm:presLayoutVars>
      </dgm:prSet>
      <dgm:spPr/>
    </dgm:pt>
    <dgm:pt modelId="{50279FA8-3115-434A-B850-D05BCF00FF9E}" type="pres">
      <dgm:prSet presAssocID="{AA7B0282-37A5-6B4D-886D-4575491243C3}" presName="node" presStyleLbl="node1" presStyleIdx="0" presStyleCnt="9">
        <dgm:presLayoutVars>
          <dgm:bulletEnabled val="1"/>
        </dgm:presLayoutVars>
      </dgm:prSet>
      <dgm:spPr/>
    </dgm:pt>
    <dgm:pt modelId="{09EEB6EF-0A3F-FD46-AE76-13CD8D498288}" type="pres">
      <dgm:prSet presAssocID="{4C20F258-32C5-794B-8C7E-35FD1B4D2F09}" presName="sibTrans" presStyleLbl="sibTrans1D1" presStyleIdx="0" presStyleCnt="8"/>
      <dgm:spPr/>
    </dgm:pt>
    <dgm:pt modelId="{8DB7EC1C-356D-0243-91A2-F1256CA6356C}" type="pres">
      <dgm:prSet presAssocID="{4C20F258-32C5-794B-8C7E-35FD1B4D2F09}" presName="connectorText" presStyleLbl="sibTrans1D1" presStyleIdx="0" presStyleCnt="8"/>
      <dgm:spPr/>
    </dgm:pt>
    <dgm:pt modelId="{AAD9BD40-3046-7F42-B638-1F5EC8F41EB9}" type="pres">
      <dgm:prSet presAssocID="{D1C40D61-5132-7D42-A58B-3490BCA5AF9E}" presName="node" presStyleLbl="node1" presStyleIdx="1" presStyleCnt="9">
        <dgm:presLayoutVars>
          <dgm:bulletEnabled val="1"/>
        </dgm:presLayoutVars>
      </dgm:prSet>
      <dgm:spPr/>
    </dgm:pt>
    <dgm:pt modelId="{8AB89A21-FAEB-CF49-936D-0880B79B0246}" type="pres">
      <dgm:prSet presAssocID="{1246BCEB-AD3A-1041-A321-E6D3F6B38DC1}" presName="sibTrans" presStyleLbl="sibTrans1D1" presStyleIdx="1" presStyleCnt="8"/>
      <dgm:spPr/>
    </dgm:pt>
    <dgm:pt modelId="{61F0333C-5A5A-5749-B44E-8EF8C5CD7B5C}" type="pres">
      <dgm:prSet presAssocID="{1246BCEB-AD3A-1041-A321-E6D3F6B38DC1}" presName="connectorText" presStyleLbl="sibTrans1D1" presStyleIdx="1" presStyleCnt="8"/>
      <dgm:spPr/>
    </dgm:pt>
    <dgm:pt modelId="{37C7D21C-150B-FF44-BED0-FC8CD93D0CFF}" type="pres">
      <dgm:prSet presAssocID="{EA63C706-386A-9848-8843-8B330FAE47DC}" presName="node" presStyleLbl="node1" presStyleIdx="2" presStyleCnt="9">
        <dgm:presLayoutVars>
          <dgm:bulletEnabled val="1"/>
        </dgm:presLayoutVars>
      </dgm:prSet>
      <dgm:spPr/>
    </dgm:pt>
    <dgm:pt modelId="{83DF9CA0-D779-BF4A-8445-014F98B92FE4}" type="pres">
      <dgm:prSet presAssocID="{FE9AF345-5424-1B4A-B5DA-821D472405DB}" presName="sibTrans" presStyleLbl="sibTrans1D1" presStyleIdx="2" presStyleCnt="8"/>
      <dgm:spPr/>
    </dgm:pt>
    <dgm:pt modelId="{4B31D2FA-993D-3A41-865B-AE32511F3173}" type="pres">
      <dgm:prSet presAssocID="{FE9AF345-5424-1B4A-B5DA-821D472405DB}" presName="connectorText" presStyleLbl="sibTrans1D1" presStyleIdx="2" presStyleCnt="8"/>
      <dgm:spPr/>
    </dgm:pt>
    <dgm:pt modelId="{CCED3DE0-ED88-9449-93D0-7722F746F80F}" type="pres">
      <dgm:prSet presAssocID="{95D670AB-9CB7-B34B-A58E-9AABDFC543E6}" presName="node" presStyleLbl="node1" presStyleIdx="3" presStyleCnt="9">
        <dgm:presLayoutVars>
          <dgm:bulletEnabled val="1"/>
        </dgm:presLayoutVars>
      </dgm:prSet>
      <dgm:spPr/>
    </dgm:pt>
    <dgm:pt modelId="{796597F4-411D-7D4B-ABD6-83CC7DFB21DC}" type="pres">
      <dgm:prSet presAssocID="{68549F3B-F667-5940-9F18-080E25ACF96F}" presName="sibTrans" presStyleLbl="sibTrans1D1" presStyleIdx="3" presStyleCnt="8"/>
      <dgm:spPr/>
    </dgm:pt>
    <dgm:pt modelId="{DB5A5ACD-432C-FB47-B10D-4590C52E9435}" type="pres">
      <dgm:prSet presAssocID="{68549F3B-F667-5940-9F18-080E25ACF96F}" presName="connectorText" presStyleLbl="sibTrans1D1" presStyleIdx="3" presStyleCnt="8"/>
      <dgm:spPr/>
    </dgm:pt>
    <dgm:pt modelId="{211392AA-9E25-AD44-B2B6-1B63D33A9673}" type="pres">
      <dgm:prSet presAssocID="{F108ABB7-A50C-AE48-B3DC-FD41C621A3BD}" presName="node" presStyleLbl="node1" presStyleIdx="4" presStyleCnt="9">
        <dgm:presLayoutVars>
          <dgm:bulletEnabled val="1"/>
        </dgm:presLayoutVars>
      </dgm:prSet>
      <dgm:spPr/>
    </dgm:pt>
    <dgm:pt modelId="{2AF08FB2-26E9-1C41-82A8-89283B6DD0F9}" type="pres">
      <dgm:prSet presAssocID="{B60A2083-144F-7C41-9204-85E90C698A26}" presName="sibTrans" presStyleLbl="sibTrans1D1" presStyleIdx="4" presStyleCnt="8"/>
      <dgm:spPr/>
    </dgm:pt>
    <dgm:pt modelId="{5F6003BE-2BCE-8A44-A24A-F4E0AD89FAC3}" type="pres">
      <dgm:prSet presAssocID="{B60A2083-144F-7C41-9204-85E90C698A26}" presName="connectorText" presStyleLbl="sibTrans1D1" presStyleIdx="4" presStyleCnt="8"/>
      <dgm:spPr/>
    </dgm:pt>
    <dgm:pt modelId="{AC0F5AD8-0C37-F847-AC1B-F0F5B1199367}" type="pres">
      <dgm:prSet presAssocID="{659E6142-B317-0A4A-BB08-CBD436E1C850}" presName="node" presStyleLbl="node1" presStyleIdx="5" presStyleCnt="9">
        <dgm:presLayoutVars>
          <dgm:bulletEnabled val="1"/>
        </dgm:presLayoutVars>
      </dgm:prSet>
      <dgm:spPr/>
    </dgm:pt>
    <dgm:pt modelId="{AD6E4E9A-782D-4C4D-BF52-FD5274602F0D}" type="pres">
      <dgm:prSet presAssocID="{BD8CCC38-BE79-7345-B890-C5897D5BFF82}" presName="sibTrans" presStyleLbl="sibTrans1D1" presStyleIdx="5" presStyleCnt="8"/>
      <dgm:spPr/>
    </dgm:pt>
    <dgm:pt modelId="{C0C2450A-688C-9945-AC43-ACFF72B0F6E9}" type="pres">
      <dgm:prSet presAssocID="{BD8CCC38-BE79-7345-B890-C5897D5BFF82}" presName="connectorText" presStyleLbl="sibTrans1D1" presStyleIdx="5" presStyleCnt="8"/>
      <dgm:spPr/>
    </dgm:pt>
    <dgm:pt modelId="{01E2C5A4-C6CC-4141-B14C-06E3B3C6B8F7}" type="pres">
      <dgm:prSet presAssocID="{C97965D4-1423-8046-8945-7DDB23DBFB65}" presName="node" presStyleLbl="node1" presStyleIdx="6" presStyleCnt="9">
        <dgm:presLayoutVars>
          <dgm:bulletEnabled val="1"/>
        </dgm:presLayoutVars>
      </dgm:prSet>
      <dgm:spPr/>
    </dgm:pt>
    <dgm:pt modelId="{73D4BBC2-8DFC-4646-8318-642B64F403B4}" type="pres">
      <dgm:prSet presAssocID="{1E7652AD-AC21-F94D-8138-A38E03EC5646}" presName="sibTrans" presStyleLbl="sibTrans1D1" presStyleIdx="6" presStyleCnt="8"/>
      <dgm:spPr/>
    </dgm:pt>
    <dgm:pt modelId="{EC81CE06-13B7-0444-88AD-B0C8AF8475D2}" type="pres">
      <dgm:prSet presAssocID="{1E7652AD-AC21-F94D-8138-A38E03EC5646}" presName="connectorText" presStyleLbl="sibTrans1D1" presStyleIdx="6" presStyleCnt="8"/>
      <dgm:spPr/>
    </dgm:pt>
    <dgm:pt modelId="{3ADAFBFB-C21B-7449-81D4-7E941CB0E59C}" type="pres">
      <dgm:prSet presAssocID="{C7F4B915-81E9-C843-95AD-A2F8A9D4E306}" presName="node" presStyleLbl="node1" presStyleIdx="7" presStyleCnt="9">
        <dgm:presLayoutVars>
          <dgm:bulletEnabled val="1"/>
        </dgm:presLayoutVars>
      </dgm:prSet>
      <dgm:spPr/>
    </dgm:pt>
    <dgm:pt modelId="{1104EDDE-199A-CC4D-B9EF-0D32884B5E57}" type="pres">
      <dgm:prSet presAssocID="{04E9A093-87CA-1745-931C-2A8DCF798BFD}" presName="sibTrans" presStyleLbl="sibTrans1D1" presStyleIdx="7" presStyleCnt="8"/>
      <dgm:spPr/>
    </dgm:pt>
    <dgm:pt modelId="{ED4D427A-A260-3E44-AC45-D1CA185AA744}" type="pres">
      <dgm:prSet presAssocID="{04E9A093-87CA-1745-931C-2A8DCF798BFD}" presName="connectorText" presStyleLbl="sibTrans1D1" presStyleIdx="7" presStyleCnt="8"/>
      <dgm:spPr/>
    </dgm:pt>
    <dgm:pt modelId="{E21E182B-5206-E941-8295-9B47E5F6212B}" type="pres">
      <dgm:prSet presAssocID="{BF2F08E5-3530-434E-956D-BFAA55A770B1}" presName="node" presStyleLbl="node1" presStyleIdx="8" presStyleCnt="9">
        <dgm:presLayoutVars>
          <dgm:bulletEnabled val="1"/>
        </dgm:presLayoutVars>
      </dgm:prSet>
      <dgm:spPr/>
    </dgm:pt>
  </dgm:ptLst>
  <dgm:cxnLst>
    <dgm:cxn modelId="{84F82E03-F9FB-124F-919B-B8B08D82DCC7}" type="presOf" srcId="{68549F3B-F667-5940-9F18-080E25ACF96F}" destId="{796597F4-411D-7D4B-ABD6-83CC7DFB21DC}" srcOrd="0" destOrd="0" presId="urn:microsoft.com/office/officeart/2005/8/layout/bProcess3"/>
    <dgm:cxn modelId="{42324503-361F-3B44-B3A2-ECA584CCB94E}" type="presOf" srcId="{95D670AB-9CB7-B34B-A58E-9AABDFC543E6}" destId="{CCED3DE0-ED88-9449-93D0-7722F746F80F}" srcOrd="0" destOrd="0" presId="urn:microsoft.com/office/officeart/2005/8/layout/bProcess3"/>
    <dgm:cxn modelId="{4A199C0C-17A9-3A4D-B599-B9D9DB4F5B75}" type="presOf" srcId="{04E9A093-87CA-1745-931C-2A8DCF798BFD}" destId="{ED4D427A-A260-3E44-AC45-D1CA185AA744}" srcOrd="1" destOrd="0" presId="urn:microsoft.com/office/officeart/2005/8/layout/bProcess3"/>
    <dgm:cxn modelId="{D010E11A-C3CD-474C-ABBF-B1C5DDF12238}" type="presOf" srcId="{AA7B0282-37A5-6B4D-886D-4575491243C3}" destId="{50279FA8-3115-434A-B850-D05BCF00FF9E}" srcOrd="0" destOrd="0" presId="urn:microsoft.com/office/officeart/2005/8/layout/bProcess3"/>
    <dgm:cxn modelId="{66B97125-E2B4-D44F-B344-619A8AF02CBF}" srcId="{AA6CB75D-ED92-2D48-A382-4EA6CF179A29}" destId="{D1C40D61-5132-7D42-A58B-3490BCA5AF9E}" srcOrd="1" destOrd="0" parTransId="{5C22B36E-5B2C-4946-A37D-FC96814B91CA}" sibTransId="{1246BCEB-AD3A-1041-A321-E6D3F6B38DC1}"/>
    <dgm:cxn modelId="{F811E42E-0930-8940-9FBD-53F433E98A6E}" type="presOf" srcId="{1246BCEB-AD3A-1041-A321-E6D3F6B38DC1}" destId="{61F0333C-5A5A-5749-B44E-8EF8C5CD7B5C}" srcOrd="1" destOrd="0" presId="urn:microsoft.com/office/officeart/2005/8/layout/bProcess3"/>
    <dgm:cxn modelId="{2E606230-7FAE-3D49-91A3-8131137EB48F}" type="presOf" srcId="{FE9AF345-5424-1B4A-B5DA-821D472405DB}" destId="{4B31D2FA-993D-3A41-865B-AE32511F3173}" srcOrd="1" destOrd="0" presId="urn:microsoft.com/office/officeart/2005/8/layout/bProcess3"/>
    <dgm:cxn modelId="{8CC1313A-0875-9B4B-8C46-D03060D8BABC}" type="presOf" srcId="{B60A2083-144F-7C41-9204-85E90C698A26}" destId="{5F6003BE-2BCE-8A44-A24A-F4E0AD89FAC3}" srcOrd="1" destOrd="0" presId="urn:microsoft.com/office/officeart/2005/8/layout/bProcess3"/>
    <dgm:cxn modelId="{FCD8064E-272B-764B-A7CE-25479AED8C3C}" type="presOf" srcId="{1E7652AD-AC21-F94D-8138-A38E03EC5646}" destId="{EC81CE06-13B7-0444-88AD-B0C8AF8475D2}" srcOrd="1" destOrd="0" presId="urn:microsoft.com/office/officeart/2005/8/layout/bProcess3"/>
    <dgm:cxn modelId="{4EAD0051-7B64-174A-8CEB-7298633A22E2}" type="presOf" srcId="{B60A2083-144F-7C41-9204-85E90C698A26}" destId="{2AF08FB2-26E9-1C41-82A8-89283B6DD0F9}" srcOrd="0" destOrd="0" presId="urn:microsoft.com/office/officeart/2005/8/layout/bProcess3"/>
    <dgm:cxn modelId="{C99A065B-A928-274C-B726-AAB377E68A3B}" srcId="{AA6CB75D-ED92-2D48-A382-4EA6CF179A29}" destId="{AA7B0282-37A5-6B4D-886D-4575491243C3}" srcOrd="0" destOrd="0" parTransId="{A2C4935E-4475-E049-9EE8-A78D1689927D}" sibTransId="{4C20F258-32C5-794B-8C7E-35FD1B4D2F09}"/>
    <dgm:cxn modelId="{1B46375D-1FC8-D540-ACE0-BBE49FE5D5C2}" srcId="{AA6CB75D-ED92-2D48-A382-4EA6CF179A29}" destId="{EA63C706-386A-9848-8843-8B330FAE47DC}" srcOrd="2" destOrd="0" parTransId="{5D4C9A23-600E-BE4E-BEE3-93506F49D642}" sibTransId="{FE9AF345-5424-1B4A-B5DA-821D472405DB}"/>
    <dgm:cxn modelId="{6BB84F5F-6032-CA4B-9993-538776E1C02A}" type="presOf" srcId="{4C20F258-32C5-794B-8C7E-35FD1B4D2F09}" destId="{09EEB6EF-0A3F-FD46-AE76-13CD8D498288}" srcOrd="0" destOrd="0" presId="urn:microsoft.com/office/officeart/2005/8/layout/bProcess3"/>
    <dgm:cxn modelId="{BB0A6A63-2DDA-134C-A474-C46315455D68}" type="presOf" srcId="{68549F3B-F667-5940-9F18-080E25ACF96F}" destId="{DB5A5ACD-432C-FB47-B10D-4590C52E9435}" srcOrd="1" destOrd="0" presId="urn:microsoft.com/office/officeart/2005/8/layout/bProcess3"/>
    <dgm:cxn modelId="{1C7E9B69-7A16-384B-AE5F-1D31A5894A1A}" type="presOf" srcId="{D1C40D61-5132-7D42-A58B-3490BCA5AF9E}" destId="{AAD9BD40-3046-7F42-B638-1F5EC8F41EB9}" srcOrd="0" destOrd="0" presId="urn:microsoft.com/office/officeart/2005/8/layout/bProcess3"/>
    <dgm:cxn modelId="{8375516D-6CA2-814C-82E9-A1F959777984}" srcId="{AA6CB75D-ED92-2D48-A382-4EA6CF179A29}" destId="{F108ABB7-A50C-AE48-B3DC-FD41C621A3BD}" srcOrd="4" destOrd="0" parTransId="{02EEFE0E-A953-8842-BF91-7DE32E810948}" sibTransId="{B60A2083-144F-7C41-9204-85E90C698A26}"/>
    <dgm:cxn modelId="{91C45D71-87E7-1242-813B-944B4D8457B2}" type="presOf" srcId="{BD8CCC38-BE79-7345-B890-C5897D5BFF82}" destId="{AD6E4E9A-782D-4C4D-BF52-FD5274602F0D}" srcOrd="0" destOrd="0" presId="urn:microsoft.com/office/officeart/2005/8/layout/bProcess3"/>
    <dgm:cxn modelId="{4E305C73-AA6D-6745-ABEC-13484470BAAB}" type="presOf" srcId="{BF2F08E5-3530-434E-956D-BFAA55A770B1}" destId="{E21E182B-5206-E941-8295-9B47E5F6212B}" srcOrd="0" destOrd="0" presId="urn:microsoft.com/office/officeart/2005/8/layout/bProcess3"/>
    <dgm:cxn modelId="{F3AC1B7D-DD97-644C-8C29-AC7FB028B13A}" type="presOf" srcId="{F108ABB7-A50C-AE48-B3DC-FD41C621A3BD}" destId="{211392AA-9E25-AD44-B2B6-1B63D33A9673}" srcOrd="0" destOrd="0" presId="urn:microsoft.com/office/officeart/2005/8/layout/bProcess3"/>
    <dgm:cxn modelId="{D5A9AE84-C770-CF42-9798-7DDE3A6DF8FD}" srcId="{AA6CB75D-ED92-2D48-A382-4EA6CF179A29}" destId="{659E6142-B317-0A4A-BB08-CBD436E1C850}" srcOrd="5" destOrd="0" parTransId="{CDECFA62-F2AE-0745-97C2-C6B42202605B}" sibTransId="{BD8CCC38-BE79-7345-B890-C5897D5BFF82}"/>
    <dgm:cxn modelId="{29718190-5F5C-6541-ACFD-D91BD8882484}" srcId="{AA6CB75D-ED92-2D48-A382-4EA6CF179A29}" destId="{C7F4B915-81E9-C843-95AD-A2F8A9D4E306}" srcOrd="7" destOrd="0" parTransId="{25AA93C8-AFA8-1B4B-AF03-94260F7218AB}" sibTransId="{04E9A093-87CA-1745-931C-2A8DCF798BFD}"/>
    <dgm:cxn modelId="{80C6B298-772F-4643-ACD7-795BD43BB2C8}" type="presOf" srcId="{BD8CCC38-BE79-7345-B890-C5897D5BFF82}" destId="{C0C2450A-688C-9945-AC43-ACFF72B0F6E9}" srcOrd="1" destOrd="0" presId="urn:microsoft.com/office/officeart/2005/8/layout/bProcess3"/>
    <dgm:cxn modelId="{C1D8D49B-D254-6B42-B7A3-10B6718725B7}" type="presOf" srcId="{C7F4B915-81E9-C843-95AD-A2F8A9D4E306}" destId="{3ADAFBFB-C21B-7449-81D4-7E941CB0E59C}" srcOrd="0" destOrd="0" presId="urn:microsoft.com/office/officeart/2005/8/layout/bProcess3"/>
    <dgm:cxn modelId="{3153E19C-C720-FB40-B4F3-3895021C5322}" srcId="{AA6CB75D-ED92-2D48-A382-4EA6CF179A29}" destId="{95D670AB-9CB7-B34B-A58E-9AABDFC543E6}" srcOrd="3" destOrd="0" parTransId="{54567210-3673-D040-BDA1-CFC94ABAAE10}" sibTransId="{68549F3B-F667-5940-9F18-080E25ACF96F}"/>
    <dgm:cxn modelId="{392E27A0-46A9-024B-B545-C62E7A66A217}" type="presOf" srcId="{04E9A093-87CA-1745-931C-2A8DCF798BFD}" destId="{1104EDDE-199A-CC4D-B9EF-0D32884B5E57}" srcOrd="0" destOrd="0" presId="urn:microsoft.com/office/officeart/2005/8/layout/bProcess3"/>
    <dgm:cxn modelId="{3182E2B1-47B9-7A4B-AF10-1B8FA9E19289}" type="presOf" srcId="{4C20F258-32C5-794B-8C7E-35FD1B4D2F09}" destId="{8DB7EC1C-356D-0243-91A2-F1256CA6356C}" srcOrd="1" destOrd="0" presId="urn:microsoft.com/office/officeart/2005/8/layout/bProcess3"/>
    <dgm:cxn modelId="{5C435BC5-6652-0C46-8DA2-4A9D7C0ACDC3}" type="presOf" srcId="{1E7652AD-AC21-F94D-8138-A38E03EC5646}" destId="{73D4BBC2-8DFC-4646-8318-642B64F403B4}" srcOrd="0" destOrd="0" presId="urn:microsoft.com/office/officeart/2005/8/layout/bProcess3"/>
    <dgm:cxn modelId="{9E35F8CC-14CD-CE40-8C99-AABB6B3C09A0}" type="presOf" srcId="{C97965D4-1423-8046-8945-7DDB23DBFB65}" destId="{01E2C5A4-C6CC-4141-B14C-06E3B3C6B8F7}" srcOrd="0" destOrd="0" presId="urn:microsoft.com/office/officeart/2005/8/layout/bProcess3"/>
    <dgm:cxn modelId="{0A05F3D5-7B1C-984F-9AD1-986E89FDC719}" type="presOf" srcId="{AA6CB75D-ED92-2D48-A382-4EA6CF179A29}" destId="{821B1BFD-EEDC-2F41-A06D-AB98DB0A5D7B}" srcOrd="0" destOrd="0" presId="urn:microsoft.com/office/officeart/2005/8/layout/bProcess3"/>
    <dgm:cxn modelId="{76E344DA-CE5E-7642-AE83-868D0EFFC043}" type="presOf" srcId="{1246BCEB-AD3A-1041-A321-E6D3F6B38DC1}" destId="{8AB89A21-FAEB-CF49-936D-0880B79B0246}" srcOrd="0" destOrd="0" presId="urn:microsoft.com/office/officeart/2005/8/layout/bProcess3"/>
    <dgm:cxn modelId="{7AA7A9E4-1C2E-F04E-92E6-20D86CCC04AC}" srcId="{AA6CB75D-ED92-2D48-A382-4EA6CF179A29}" destId="{C97965D4-1423-8046-8945-7DDB23DBFB65}" srcOrd="6" destOrd="0" parTransId="{A4C1AC35-8367-E04C-9754-730F5C60CFF7}" sibTransId="{1E7652AD-AC21-F94D-8138-A38E03EC5646}"/>
    <dgm:cxn modelId="{79DD63EA-7A2B-D94B-B1E5-CEA90447A48C}" srcId="{AA6CB75D-ED92-2D48-A382-4EA6CF179A29}" destId="{BF2F08E5-3530-434E-956D-BFAA55A770B1}" srcOrd="8" destOrd="0" parTransId="{E4139D6C-1542-5546-A285-CA8D0D1A5E8C}" sibTransId="{77EF04EE-4FE3-2D4E-9628-51D1AFF3A0AB}"/>
    <dgm:cxn modelId="{CEE1AAED-0DEA-CB45-B297-FD721AEA0F51}" type="presOf" srcId="{EA63C706-386A-9848-8843-8B330FAE47DC}" destId="{37C7D21C-150B-FF44-BED0-FC8CD93D0CFF}" srcOrd="0" destOrd="0" presId="urn:microsoft.com/office/officeart/2005/8/layout/bProcess3"/>
    <dgm:cxn modelId="{912D43F1-3F3C-2C49-B847-EFCFAA783551}" type="presOf" srcId="{FE9AF345-5424-1B4A-B5DA-821D472405DB}" destId="{83DF9CA0-D779-BF4A-8445-014F98B92FE4}" srcOrd="0" destOrd="0" presId="urn:microsoft.com/office/officeart/2005/8/layout/bProcess3"/>
    <dgm:cxn modelId="{DD23EAFB-2483-CA4B-B925-514DA3F5A994}" type="presOf" srcId="{659E6142-B317-0A4A-BB08-CBD436E1C850}" destId="{AC0F5AD8-0C37-F847-AC1B-F0F5B1199367}" srcOrd="0" destOrd="0" presId="urn:microsoft.com/office/officeart/2005/8/layout/bProcess3"/>
    <dgm:cxn modelId="{DB1E8542-B863-074D-A82F-C6AD12736870}" type="presParOf" srcId="{821B1BFD-EEDC-2F41-A06D-AB98DB0A5D7B}" destId="{50279FA8-3115-434A-B850-D05BCF00FF9E}" srcOrd="0" destOrd="0" presId="urn:microsoft.com/office/officeart/2005/8/layout/bProcess3"/>
    <dgm:cxn modelId="{8760DC8E-81A6-0B49-AFCB-C78CB3500B66}" type="presParOf" srcId="{821B1BFD-EEDC-2F41-A06D-AB98DB0A5D7B}" destId="{09EEB6EF-0A3F-FD46-AE76-13CD8D498288}" srcOrd="1" destOrd="0" presId="urn:microsoft.com/office/officeart/2005/8/layout/bProcess3"/>
    <dgm:cxn modelId="{0FD65295-1A85-1046-ACD5-5A1FEB69B042}" type="presParOf" srcId="{09EEB6EF-0A3F-FD46-AE76-13CD8D498288}" destId="{8DB7EC1C-356D-0243-91A2-F1256CA6356C}" srcOrd="0" destOrd="0" presId="urn:microsoft.com/office/officeart/2005/8/layout/bProcess3"/>
    <dgm:cxn modelId="{46CA3E5E-93CC-DC4A-82CF-989319527E3C}" type="presParOf" srcId="{821B1BFD-EEDC-2F41-A06D-AB98DB0A5D7B}" destId="{AAD9BD40-3046-7F42-B638-1F5EC8F41EB9}" srcOrd="2" destOrd="0" presId="urn:microsoft.com/office/officeart/2005/8/layout/bProcess3"/>
    <dgm:cxn modelId="{66476547-588B-C745-8161-1DB8B18A9F01}" type="presParOf" srcId="{821B1BFD-EEDC-2F41-A06D-AB98DB0A5D7B}" destId="{8AB89A21-FAEB-CF49-936D-0880B79B0246}" srcOrd="3" destOrd="0" presId="urn:microsoft.com/office/officeart/2005/8/layout/bProcess3"/>
    <dgm:cxn modelId="{FF2D0C12-EA96-F243-840D-9FB5ED99AD5E}" type="presParOf" srcId="{8AB89A21-FAEB-CF49-936D-0880B79B0246}" destId="{61F0333C-5A5A-5749-B44E-8EF8C5CD7B5C}" srcOrd="0" destOrd="0" presId="urn:microsoft.com/office/officeart/2005/8/layout/bProcess3"/>
    <dgm:cxn modelId="{2008CC4D-1AF1-D14E-9C31-E130A1875A7D}" type="presParOf" srcId="{821B1BFD-EEDC-2F41-A06D-AB98DB0A5D7B}" destId="{37C7D21C-150B-FF44-BED0-FC8CD93D0CFF}" srcOrd="4" destOrd="0" presId="urn:microsoft.com/office/officeart/2005/8/layout/bProcess3"/>
    <dgm:cxn modelId="{8F3E8713-9C2D-5647-9273-9101CAF06D63}" type="presParOf" srcId="{821B1BFD-EEDC-2F41-A06D-AB98DB0A5D7B}" destId="{83DF9CA0-D779-BF4A-8445-014F98B92FE4}" srcOrd="5" destOrd="0" presId="urn:microsoft.com/office/officeart/2005/8/layout/bProcess3"/>
    <dgm:cxn modelId="{DA222B4B-2915-1846-A6D3-7580D646AA7E}" type="presParOf" srcId="{83DF9CA0-D779-BF4A-8445-014F98B92FE4}" destId="{4B31D2FA-993D-3A41-865B-AE32511F3173}" srcOrd="0" destOrd="0" presId="urn:microsoft.com/office/officeart/2005/8/layout/bProcess3"/>
    <dgm:cxn modelId="{0F62654E-7CA3-A84D-91AA-C753CB146F9B}" type="presParOf" srcId="{821B1BFD-EEDC-2F41-A06D-AB98DB0A5D7B}" destId="{CCED3DE0-ED88-9449-93D0-7722F746F80F}" srcOrd="6" destOrd="0" presId="urn:microsoft.com/office/officeart/2005/8/layout/bProcess3"/>
    <dgm:cxn modelId="{71C6D806-8269-4A4A-98A9-A5EB31AFF407}" type="presParOf" srcId="{821B1BFD-EEDC-2F41-A06D-AB98DB0A5D7B}" destId="{796597F4-411D-7D4B-ABD6-83CC7DFB21DC}" srcOrd="7" destOrd="0" presId="urn:microsoft.com/office/officeart/2005/8/layout/bProcess3"/>
    <dgm:cxn modelId="{5B68ABBA-231B-5F42-A211-72E385929692}" type="presParOf" srcId="{796597F4-411D-7D4B-ABD6-83CC7DFB21DC}" destId="{DB5A5ACD-432C-FB47-B10D-4590C52E9435}" srcOrd="0" destOrd="0" presId="urn:microsoft.com/office/officeart/2005/8/layout/bProcess3"/>
    <dgm:cxn modelId="{ADBB8939-A5D7-F747-AA56-EAF046E56CF5}" type="presParOf" srcId="{821B1BFD-EEDC-2F41-A06D-AB98DB0A5D7B}" destId="{211392AA-9E25-AD44-B2B6-1B63D33A9673}" srcOrd="8" destOrd="0" presId="urn:microsoft.com/office/officeart/2005/8/layout/bProcess3"/>
    <dgm:cxn modelId="{EABCB989-1846-7F41-918B-A26A41E01C10}" type="presParOf" srcId="{821B1BFD-EEDC-2F41-A06D-AB98DB0A5D7B}" destId="{2AF08FB2-26E9-1C41-82A8-89283B6DD0F9}" srcOrd="9" destOrd="0" presId="urn:microsoft.com/office/officeart/2005/8/layout/bProcess3"/>
    <dgm:cxn modelId="{8B3F5B68-F32E-284A-99CA-EFFF6CD99D2D}" type="presParOf" srcId="{2AF08FB2-26E9-1C41-82A8-89283B6DD0F9}" destId="{5F6003BE-2BCE-8A44-A24A-F4E0AD89FAC3}" srcOrd="0" destOrd="0" presId="urn:microsoft.com/office/officeart/2005/8/layout/bProcess3"/>
    <dgm:cxn modelId="{1864863D-AA15-0E4C-8470-85944E39B746}" type="presParOf" srcId="{821B1BFD-EEDC-2F41-A06D-AB98DB0A5D7B}" destId="{AC0F5AD8-0C37-F847-AC1B-F0F5B1199367}" srcOrd="10" destOrd="0" presId="urn:microsoft.com/office/officeart/2005/8/layout/bProcess3"/>
    <dgm:cxn modelId="{8C736952-06A1-5B4C-98BA-BFE76BA23D07}" type="presParOf" srcId="{821B1BFD-EEDC-2F41-A06D-AB98DB0A5D7B}" destId="{AD6E4E9A-782D-4C4D-BF52-FD5274602F0D}" srcOrd="11" destOrd="0" presId="urn:microsoft.com/office/officeart/2005/8/layout/bProcess3"/>
    <dgm:cxn modelId="{F995F8E3-9C73-A84C-8E6B-3929935CB2B4}" type="presParOf" srcId="{AD6E4E9A-782D-4C4D-BF52-FD5274602F0D}" destId="{C0C2450A-688C-9945-AC43-ACFF72B0F6E9}" srcOrd="0" destOrd="0" presId="urn:microsoft.com/office/officeart/2005/8/layout/bProcess3"/>
    <dgm:cxn modelId="{C742514B-E2FD-4F48-80E6-82EFCB50E03E}" type="presParOf" srcId="{821B1BFD-EEDC-2F41-A06D-AB98DB0A5D7B}" destId="{01E2C5A4-C6CC-4141-B14C-06E3B3C6B8F7}" srcOrd="12" destOrd="0" presId="urn:microsoft.com/office/officeart/2005/8/layout/bProcess3"/>
    <dgm:cxn modelId="{F17B6688-AE77-8F4F-A0D6-EB362F0B0CB7}" type="presParOf" srcId="{821B1BFD-EEDC-2F41-A06D-AB98DB0A5D7B}" destId="{73D4BBC2-8DFC-4646-8318-642B64F403B4}" srcOrd="13" destOrd="0" presId="urn:microsoft.com/office/officeart/2005/8/layout/bProcess3"/>
    <dgm:cxn modelId="{DA0EA2DE-58B9-B749-BA8E-5F046B3C8CF6}" type="presParOf" srcId="{73D4BBC2-8DFC-4646-8318-642B64F403B4}" destId="{EC81CE06-13B7-0444-88AD-B0C8AF8475D2}" srcOrd="0" destOrd="0" presId="urn:microsoft.com/office/officeart/2005/8/layout/bProcess3"/>
    <dgm:cxn modelId="{1395E0B0-A692-E047-804F-D470B57A2E55}" type="presParOf" srcId="{821B1BFD-EEDC-2F41-A06D-AB98DB0A5D7B}" destId="{3ADAFBFB-C21B-7449-81D4-7E941CB0E59C}" srcOrd="14" destOrd="0" presId="urn:microsoft.com/office/officeart/2005/8/layout/bProcess3"/>
    <dgm:cxn modelId="{DE50CB0B-7561-0940-8837-86D2245E7ED8}" type="presParOf" srcId="{821B1BFD-EEDC-2F41-A06D-AB98DB0A5D7B}" destId="{1104EDDE-199A-CC4D-B9EF-0D32884B5E57}" srcOrd="15" destOrd="0" presId="urn:microsoft.com/office/officeart/2005/8/layout/bProcess3"/>
    <dgm:cxn modelId="{F70AA2B4-1C63-3A46-9C65-B54869EB3DAE}" type="presParOf" srcId="{1104EDDE-199A-CC4D-B9EF-0D32884B5E57}" destId="{ED4D427A-A260-3E44-AC45-D1CA185AA744}" srcOrd="0" destOrd="0" presId="urn:microsoft.com/office/officeart/2005/8/layout/bProcess3"/>
    <dgm:cxn modelId="{C41EA97F-286F-D440-A873-67CB943FF118}" type="presParOf" srcId="{821B1BFD-EEDC-2F41-A06D-AB98DB0A5D7B}" destId="{E21E182B-5206-E941-8295-9B47E5F6212B}"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6CB75D-ED92-2D48-A382-4EA6CF179A29}" type="doc">
      <dgm:prSet loTypeId="urn:microsoft.com/office/officeart/2005/8/layout/bProcess3" loCatId="" qsTypeId="urn:microsoft.com/office/officeart/2005/8/quickstyle/simple1" qsCatId="simple" csTypeId="urn:microsoft.com/office/officeart/2005/8/colors/accent5_3" csCatId="accent5" phldr="1"/>
      <dgm:spPr/>
      <dgm:t>
        <a:bodyPr/>
        <a:lstStyle/>
        <a:p>
          <a:endParaRPr lang="en-US"/>
        </a:p>
      </dgm:t>
    </dgm:pt>
    <dgm:pt modelId="{AA7B0282-37A5-6B4D-886D-4575491243C3}">
      <dgm:prSet phldrT="[Text]"/>
      <dgm:spPr/>
      <dgm:t>
        <a:bodyPr/>
        <a:lstStyle/>
        <a:p>
          <a:r>
            <a:rPr lang="en-US" dirty="0"/>
            <a:t>Genre/subgenre</a:t>
          </a:r>
        </a:p>
      </dgm:t>
    </dgm:pt>
    <dgm:pt modelId="{A2C4935E-4475-E049-9EE8-A78D1689927D}" type="parTrans" cxnId="{C99A065B-A928-274C-B726-AAB377E68A3B}">
      <dgm:prSet/>
      <dgm:spPr/>
      <dgm:t>
        <a:bodyPr/>
        <a:lstStyle/>
        <a:p>
          <a:endParaRPr lang="en-US"/>
        </a:p>
      </dgm:t>
    </dgm:pt>
    <dgm:pt modelId="{4C20F258-32C5-794B-8C7E-35FD1B4D2F09}" type="sibTrans" cxnId="{C99A065B-A928-274C-B726-AAB377E68A3B}">
      <dgm:prSet/>
      <dgm:spPr>
        <a:ln w="47625">
          <a:solidFill>
            <a:srgbClr val="7030A0"/>
          </a:solidFill>
        </a:ln>
      </dgm:spPr>
      <dgm:t>
        <a:bodyPr/>
        <a:lstStyle/>
        <a:p>
          <a:endParaRPr lang="en-US"/>
        </a:p>
      </dgm:t>
    </dgm:pt>
    <dgm:pt modelId="{D1C40D61-5132-7D42-A58B-3490BCA5AF9E}">
      <dgm:prSet phldrT="[Text]"/>
      <dgm:spPr/>
      <dgm:t>
        <a:bodyPr/>
        <a:lstStyle/>
        <a:p>
          <a:r>
            <a:rPr lang="en-US" dirty="0"/>
            <a:t>Tropes/UFs</a:t>
          </a:r>
        </a:p>
      </dgm:t>
    </dgm:pt>
    <dgm:pt modelId="{5C22B36E-5B2C-4946-A37D-FC96814B91CA}" type="parTrans" cxnId="{66B97125-E2B4-D44F-B344-619A8AF02CBF}">
      <dgm:prSet/>
      <dgm:spPr/>
      <dgm:t>
        <a:bodyPr/>
        <a:lstStyle/>
        <a:p>
          <a:endParaRPr lang="en-US"/>
        </a:p>
      </dgm:t>
    </dgm:pt>
    <dgm:pt modelId="{1246BCEB-AD3A-1041-A321-E6D3F6B38DC1}" type="sibTrans" cxnId="{66B97125-E2B4-D44F-B344-619A8AF02CBF}">
      <dgm:prSet/>
      <dgm:spPr>
        <a:ln w="47625">
          <a:solidFill>
            <a:srgbClr val="7030A0"/>
          </a:solidFill>
        </a:ln>
      </dgm:spPr>
      <dgm:t>
        <a:bodyPr/>
        <a:lstStyle/>
        <a:p>
          <a:endParaRPr lang="en-US"/>
        </a:p>
      </dgm:t>
    </dgm:pt>
    <dgm:pt modelId="{EA63C706-386A-9848-8843-8B330FAE47DC}">
      <dgm:prSet phldrT="[Text]"/>
      <dgm:spPr/>
      <dgm:t>
        <a:bodyPr/>
        <a:lstStyle/>
        <a:p>
          <a:r>
            <a:rPr lang="en-US" dirty="0"/>
            <a:t>BISAC</a:t>
          </a:r>
        </a:p>
      </dgm:t>
    </dgm:pt>
    <dgm:pt modelId="{5D4C9A23-600E-BE4E-BEE3-93506F49D642}" type="parTrans" cxnId="{1B46375D-1FC8-D540-ACE0-BBE49FE5D5C2}">
      <dgm:prSet/>
      <dgm:spPr/>
      <dgm:t>
        <a:bodyPr/>
        <a:lstStyle/>
        <a:p>
          <a:endParaRPr lang="en-US"/>
        </a:p>
      </dgm:t>
    </dgm:pt>
    <dgm:pt modelId="{FE9AF345-5424-1B4A-B5DA-821D472405DB}" type="sibTrans" cxnId="{1B46375D-1FC8-D540-ACE0-BBE49FE5D5C2}">
      <dgm:prSet/>
      <dgm:spPr>
        <a:ln w="47625">
          <a:solidFill>
            <a:srgbClr val="7030A0"/>
          </a:solidFill>
        </a:ln>
      </dgm:spPr>
      <dgm:t>
        <a:bodyPr/>
        <a:lstStyle/>
        <a:p>
          <a:endParaRPr lang="en-US"/>
        </a:p>
      </dgm:t>
    </dgm:pt>
    <dgm:pt modelId="{95D670AB-9CB7-B34B-A58E-9AABDFC543E6}">
      <dgm:prSet phldrT="[Text]"/>
      <dgm:spPr/>
      <dgm:t>
        <a:bodyPr/>
        <a:lstStyle/>
        <a:p>
          <a:r>
            <a:rPr lang="en-US" dirty="0"/>
            <a:t>Questions</a:t>
          </a:r>
        </a:p>
      </dgm:t>
    </dgm:pt>
    <dgm:pt modelId="{54567210-3673-D040-BDA1-CFC94ABAAE10}" type="parTrans" cxnId="{3153E19C-C720-FB40-B4F3-3895021C5322}">
      <dgm:prSet/>
      <dgm:spPr/>
      <dgm:t>
        <a:bodyPr/>
        <a:lstStyle/>
        <a:p>
          <a:endParaRPr lang="en-US"/>
        </a:p>
      </dgm:t>
    </dgm:pt>
    <dgm:pt modelId="{68549F3B-F667-5940-9F18-080E25ACF96F}" type="sibTrans" cxnId="{3153E19C-C720-FB40-B4F3-3895021C5322}">
      <dgm:prSet/>
      <dgm:spPr/>
      <dgm:t>
        <a:bodyPr/>
        <a:lstStyle/>
        <a:p>
          <a:endParaRPr lang="en-US"/>
        </a:p>
      </dgm:t>
    </dgm:pt>
    <dgm:pt modelId="{F108ABB7-A50C-AE48-B3DC-FD41C621A3BD}">
      <dgm:prSet phldrT="[Text]"/>
      <dgm:spPr/>
      <dgm:t>
        <a:bodyPr/>
        <a:lstStyle/>
        <a:p>
          <a:r>
            <a:rPr lang="en-US" dirty="0"/>
            <a:t>Discover</a:t>
          </a:r>
        </a:p>
      </dgm:t>
    </dgm:pt>
    <dgm:pt modelId="{02EEFE0E-A953-8842-BF91-7DE32E810948}" type="parTrans" cxnId="{8375516D-6CA2-814C-82E9-A1F959777984}">
      <dgm:prSet/>
      <dgm:spPr/>
      <dgm:t>
        <a:bodyPr/>
        <a:lstStyle/>
        <a:p>
          <a:endParaRPr lang="en-US"/>
        </a:p>
      </dgm:t>
    </dgm:pt>
    <dgm:pt modelId="{B60A2083-144F-7C41-9204-85E90C698A26}" type="sibTrans" cxnId="{8375516D-6CA2-814C-82E9-A1F959777984}">
      <dgm:prSet/>
      <dgm:spPr/>
      <dgm:t>
        <a:bodyPr/>
        <a:lstStyle/>
        <a:p>
          <a:endParaRPr lang="en-US"/>
        </a:p>
      </dgm:t>
    </dgm:pt>
    <dgm:pt modelId="{C97965D4-1423-8046-8945-7DDB23DBFB65}">
      <dgm:prSet/>
      <dgm:spPr/>
      <dgm:t>
        <a:bodyPr/>
        <a:lstStyle/>
        <a:p>
          <a:endParaRPr lang="en-US" dirty="0"/>
        </a:p>
      </dgm:t>
    </dgm:pt>
    <dgm:pt modelId="{A4C1AC35-8367-E04C-9754-730F5C60CFF7}" type="parTrans" cxnId="{7AA7A9E4-1C2E-F04E-92E6-20D86CCC04AC}">
      <dgm:prSet/>
      <dgm:spPr/>
      <dgm:t>
        <a:bodyPr/>
        <a:lstStyle/>
        <a:p>
          <a:endParaRPr lang="en-US"/>
        </a:p>
      </dgm:t>
    </dgm:pt>
    <dgm:pt modelId="{1E7652AD-AC21-F94D-8138-A38E03EC5646}" type="sibTrans" cxnId="{7AA7A9E4-1C2E-F04E-92E6-20D86CCC04AC}">
      <dgm:prSet/>
      <dgm:spPr>
        <a:ln w="47625">
          <a:solidFill>
            <a:srgbClr val="7030A0"/>
          </a:solidFill>
        </a:ln>
      </dgm:spPr>
      <dgm:t>
        <a:bodyPr/>
        <a:lstStyle/>
        <a:p>
          <a:endParaRPr lang="en-US"/>
        </a:p>
      </dgm:t>
    </dgm:pt>
    <dgm:pt modelId="{659E6142-B317-0A4A-BB08-CBD436E1C850}">
      <dgm:prSet/>
      <dgm:spPr/>
      <dgm:t>
        <a:bodyPr/>
        <a:lstStyle/>
        <a:p>
          <a:endParaRPr lang="en-US" dirty="0"/>
        </a:p>
      </dgm:t>
    </dgm:pt>
    <dgm:pt modelId="{CDECFA62-F2AE-0745-97C2-C6B42202605B}" type="parTrans" cxnId="{D5A9AE84-C770-CF42-9798-7DDE3A6DF8FD}">
      <dgm:prSet/>
      <dgm:spPr/>
      <dgm:t>
        <a:bodyPr/>
        <a:lstStyle/>
        <a:p>
          <a:endParaRPr lang="en-US"/>
        </a:p>
      </dgm:t>
    </dgm:pt>
    <dgm:pt modelId="{BD8CCC38-BE79-7345-B890-C5897D5BFF82}" type="sibTrans" cxnId="{D5A9AE84-C770-CF42-9798-7DDE3A6DF8FD}">
      <dgm:prSet/>
      <dgm:spPr>
        <a:ln w="47625">
          <a:solidFill>
            <a:srgbClr val="7030A0"/>
          </a:solidFill>
        </a:ln>
      </dgm:spPr>
      <dgm:t>
        <a:bodyPr/>
        <a:lstStyle/>
        <a:p>
          <a:endParaRPr lang="en-US"/>
        </a:p>
      </dgm:t>
    </dgm:pt>
    <dgm:pt modelId="{C7F4B915-81E9-C843-95AD-A2F8A9D4E306}">
      <dgm:prSet/>
      <dgm:spPr/>
      <dgm:t>
        <a:bodyPr/>
        <a:lstStyle/>
        <a:p>
          <a:endParaRPr lang="en-US" dirty="0"/>
        </a:p>
      </dgm:t>
    </dgm:pt>
    <dgm:pt modelId="{25AA93C8-AFA8-1B4B-AF03-94260F7218AB}" type="parTrans" cxnId="{29718190-5F5C-6541-ACFD-D91BD8882484}">
      <dgm:prSet/>
      <dgm:spPr/>
      <dgm:t>
        <a:bodyPr/>
        <a:lstStyle/>
        <a:p>
          <a:endParaRPr lang="en-US"/>
        </a:p>
      </dgm:t>
    </dgm:pt>
    <dgm:pt modelId="{04E9A093-87CA-1745-931C-2A8DCF798BFD}" type="sibTrans" cxnId="{29718190-5F5C-6541-ACFD-D91BD8882484}">
      <dgm:prSet/>
      <dgm:spPr>
        <a:ln w="47625">
          <a:solidFill>
            <a:srgbClr val="7030A0"/>
          </a:solidFill>
        </a:ln>
      </dgm:spPr>
      <dgm:t>
        <a:bodyPr/>
        <a:lstStyle/>
        <a:p>
          <a:endParaRPr lang="en-US"/>
        </a:p>
      </dgm:t>
    </dgm:pt>
    <dgm:pt modelId="{BF2F08E5-3530-434E-956D-BFAA55A770B1}">
      <dgm:prSet/>
      <dgm:spPr/>
      <dgm:t>
        <a:bodyPr/>
        <a:lstStyle/>
        <a:p>
          <a:endParaRPr lang="en-US" dirty="0"/>
        </a:p>
      </dgm:t>
    </dgm:pt>
    <dgm:pt modelId="{E4139D6C-1542-5546-A285-CA8D0D1A5E8C}" type="parTrans" cxnId="{79DD63EA-7A2B-D94B-B1E5-CEA90447A48C}">
      <dgm:prSet/>
      <dgm:spPr/>
      <dgm:t>
        <a:bodyPr/>
        <a:lstStyle/>
        <a:p>
          <a:endParaRPr lang="en-US"/>
        </a:p>
      </dgm:t>
    </dgm:pt>
    <dgm:pt modelId="{77EF04EE-4FE3-2D4E-9628-51D1AFF3A0AB}" type="sibTrans" cxnId="{79DD63EA-7A2B-D94B-B1E5-CEA90447A48C}">
      <dgm:prSet/>
      <dgm:spPr/>
      <dgm:t>
        <a:bodyPr/>
        <a:lstStyle/>
        <a:p>
          <a:endParaRPr lang="en-US"/>
        </a:p>
      </dgm:t>
    </dgm:pt>
    <dgm:pt modelId="{821B1BFD-EEDC-2F41-A06D-AB98DB0A5D7B}" type="pres">
      <dgm:prSet presAssocID="{AA6CB75D-ED92-2D48-A382-4EA6CF179A29}" presName="Name0" presStyleCnt="0">
        <dgm:presLayoutVars>
          <dgm:dir/>
          <dgm:resizeHandles val="exact"/>
        </dgm:presLayoutVars>
      </dgm:prSet>
      <dgm:spPr/>
    </dgm:pt>
    <dgm:pt modelId="{50279FA8-3115-434A-B850-D05BCF00FF9E}" type="pres">
      <dgm:prSet presAssocID="{AA7B0282-37A5-6B4D-886D-4575491243C3}" presName="node" presStyleLbl="node1" presStyleIdx="0" presStyleCnt="9">
        <dgm:presLayoutVars>
          <dgm:bulletEnabled val="1"/>
        </dgm:presLayoutVars>
      </dgm:prSet>
      <dgm:spPr/>
    </dgm:pt>
    <dgm:pt modelId="{09EEB6EF-0A3F-FD46-AE76-13CD8D498288}" type="pres">
      <dgm:prSet presAssocID="{4C20F258-32C5-794B-8C7E-35FD1B4D2F09}" presName="sibTrans" presStyleLbl="sibTrans1D1" presStyleIdx="0" presStyleCnt="8"/>
      <dgm:spPr/>
    </dgm:pt>
    <dgm:pt modelId="{8DB7EC1C-356D-0243-91A2-F1256CA6356C}" type="pres">
      <dgm:prSet presAssocID="{4C20F258-32C5-794B-8C7E-35FD1B4D2F09}" presName="connectorText" presStyleLbl="sibTrans1D1" presStyleIdx="0" presStyleCnt="8"/>
      <dgm:spPr/>
    </dgm:pt>
    <dgm:pt modelId="{AAD9BD40-3046-7F42-B638-1F5EC8F41EB9}" type="pres">
      <dgm:prSet presAssocID="{D1C40D61-5132-7D42-A58B-3490BCA5AF9E}" presName="node" presStyleLbl="node1" presStyleIdx="1" presStyleCnt="9">
        <dgm:presLayoutVars>
          <dgm:bulletEnabled val="1"/>
        </dgm:presLayoutVars>
      </dgm:prSet>
      <dgm:spPr/>
    </dgm:pt>
    <dgm:pt modelId="{8AB89A21-FAEB-CF49-936D-0880B79B0246}" type="pres">
      <dgm:prSet presAssocID="{1246BCEB-AD3A-1041-A321-E6D3F6B38DC1}" presName="sibTrans" presStyleLbl="sibTrans1D1" presStyleIdx="1" presStyleCnt="8"/>
      <dgm:spPr/>
    </dgm:pt>
    <dgm:pt modelId="{61F0333C-5A5A-5749-B44E-8EF8C5CD7B5C}" type="pres">
      <dgm:prSet presAssocID="{1246BCEB-AD3A-1041-A321-E6D3F6B38DC1}" presName="connectorText" presStyleLbl="sibTrans1D1" presStyleIdx="1" presStyleCnt="8"/>
      <dgm:spPr/>
    </dgm:pt>
    <dgm:pt modelId="{37C7D21C-150B-FF44-BED0-FC8CD93D0CFF}" type="pres">
      <dgm:prSet presAssocID="{EA63C706-386A-9848-8843-8B330FAE47DC}" presName="node" presStyleLbl="node1" presStyleIdx="2" presStyleCnt="9">
        <dgm:presLayoutVars>
          <dgm:bulletEnabled val="1"/>
        </dgm:presLayoutVars>
      </dgm:prSet>
      <dgm:spPr/>
    </dgm:pt>
    <dgm:pt modelId="{83DF9CA0-D779-BF4A-8445-014F98B92FE4}" type="pres">
      <dgm:prSet presAssocID="{FE9AF345-5424-1B4A-B5DA-821D472405DB}" presName="sibTrans" presStyleLbl="sibTrans1D1" presStyleIdx="2" presStyleCnt="8"/>
      <dgm:spPr/>
    </dgm:pt>
    <dgm:pt modelId="{4B31D2FA-993D-3A41-865B-AE32511F3173}" type="pres">
      <dgm:prSet presAssocID="{FE9AF345-5424-1B4A-B5DA-821D472405DB}" presName="connectorText" presStyleLbl="sibTrans1D1" presStyleIdx="2" presStyleCnt="8"/>
      <dgm:spPr/>
    </dgm:pt>
    <dgm:pt modelId="{CCED3DE0-ED88-9449-93D0-7722F746F80F}" type="pres">
      <dgm:prSet presAssocID="{95D670AB-9CB7-B34B-A58E-9AABDFC543E6}" presName="node" presStyleLbl="node1" presStyleIdx="3" presStyleCnt="9">
        <dgm:presLayoutVars>
          <dgm:bulletEnabled val="1"/>
        </dgm:presLayoutVars>
      </dgm:prSet>
      <dgm:spPr/>
    </dgm:pt>
    <dgm:pt modelId="{796597F4-411D-7D4B-ABD6-83CC7DFB21DC}" type="pres">
      <dgm:prSet presAssocID="{68549F3B-F667-5940-9F18-080E25ACF96F}" presName="sibTrans" presStyleLbl="sibTrans1D1" presStyleIdx="3" presStyleCnt="8"/>
      <dgm:spPr/>
    </dgm:pt>
    <dgm:pt modelId="{DB5A5ACD-432C-FB47-B10D-4590C52E9435}" type="pres">
      <dgm:prSet presAssocID="{68549F3B-F667-5940-9F18-080E25ACF96F}" presName="connectorText" presStyleLbl="sibTrans1D1" presStyleIdx="3" presStyleCnt="8"/>
      <dgm:spPr/>
    </dgm:pt>
    <dgm:pt modelId="{211392AA-9E25-AD44-B2B6-1B63D33A9673}" type="pres">
      <dgm:prSet presAssocID="{F108ABB7-A50C-AE48-B3DC-FD41C621A3BD}" presName="node" presStyleLbl="node1" presStyleIdx="4" presStyleCnt="9">
        <dgm:presLayoutVars>
          <dgm:bulletEnabled val="1"/>
        </dgm:presLayoutVars>
      </dgm:prSet>
      <dgm:spPr/>
    </dgm:pt>
    <dgm:pt modelId="{2AF08FB2-26E9-1C41-82A8-89283B6DD0F9}" type="pres">
      <dgm:prSet presAssocID="{B60A2083-144F-7C41-9204-85E90C698A26}" presName="sibTrans" presStyleLbl="sibTrans1D1" presStyleIdx="4" presStyleCnt="8"/>
      <dgm:spPr/>
    </dgm:pt>
    <dgm:pt modelId="{5F6003BE-2BCE-8A44-A24A-F4E0AD89FAC3}" type="pres">
      <dgm:prSet presAssocID="{B60A2083-144F-7C41-9204-85E90C698A26}" presName="connectorText" presStyleLbl="sibTrans1D1" presStyleIdx="4" presStyleCnt="8"/>
      <dgm:spPr/>
    </dgm:pt>
    <dgm:pt modelId="{AC0F5AD8-0C37-F847-AC1B-F0F5B1199367}" type="pres">
      <dgm:prSet presAssocID="{659E6142-B317-0A4A-BB08-CBD436E1C850}" presName="node" presStyleLbl="node1" presStyleIdx="5" presStyleCnt="9">
        <dgm:presLayoutVars>
          <dgm:bulletEnabled val="1"/>
        </dgm:presLayoutVars>
      </dgm:prSet>
      <dgm:spPr/>
    </dgm:pt>
    <dgm:pt modelId="{AD6E4E9A-782D-4C4D-BF52-FD5274602F0D}" type="pres">
      <dgm:prSet presAssocID="{BD8CCC38-BE79-7345-B890-C5897D5BFF82}" presName="sibTrans" presStyleLbl="sibTrans1D1" presStyleIdx="5" presStyleCnt="8"/>
      <dgm:spPr/>
    </dgm:pt>
    <dgm:pt modelId="{C0C2450A-688C-9945-AC43-ACFF72B0F6E9}" type="pres">
      <dgm:prSet presAssocID="{BD8CCC38-BE79-7345-B890-C5897D5BFF82}" presName="connectorText" presStyleLbl="sibTrans1D1" presStyleIdx="5" presStyleCnt="8"/>
      <dgm:spPr/>
    </dgm:pt>
    <dgm:pt modelId="{01E2C5A4-C6CC-4141-B14C-06E3B3C6B8F7}" type="pres">
      <dgm:prSet presAssocID="{C97965D4-1423-8046-8945-7DDB23DBFB65}" presName="node" presStyleLbl="node1" presStyleIdx="6" presStyleCnt="9">
        <dgm:presLayoutVars>
          <dgm:bulletEnabled val="1"/>
        </dgm:presLayoutVars>
      </dgm:prSet>
      <dgm:spPr/>
    </dgm:pt>
    <dgm:pt modelId="{73D4BBC2-8DFC-4646-8318-642B64F403B4}" type="pres">
      <dgm:prSet presAssocID="{1E7652AD-AC21-F94D-8138-A38E03EC5646}" presName="sibTrans" presStyleLbl="sibTrans1D1" presStyleIdx="6" presStyleCnt="8"/>
      <dgm:spPr/>
    </dgm:pt>
    <dgm:pt modelId="{EC81CE06-13B7-0444-88AD-B0C8AF8475D2}" type="pres">
      <dgm:prSet presAssocID="{1E7652AD-AC21-F94D-8138-A38E03EC5646}" presName="connectorText" presStyleLbl="sibTrans1D1" presStyleIdx="6" presStyleCnt="8"/>
      <dgm:spPr/>
    </dgm:pt>
    <dgm:pt modelId="{3ADAFBFB-C21B-7449-81D4-7E941CB0E59C}" type="pres">
      <dgm:prSet presAssocID="{C7F4B915-81E9-C843-95AD-A2F8A9D4E306}" presName="node" presStyleLbl="node1" presStyleIdx="7" presStyleCnt="9">
        <dgm:presLayoutVars>
          <dgm:bulletEnabled val="1"/>
        </dgm:presLayoutVars>
      </dgm:prSet>
      <dgm:spPr/>
    </dgm:pt>
    <dgm:pt modelId="{1104EDDE-199A-CC4D-B9EF-0D32884B5E57}" type="pres">
      <dgm:prSet presAssocID="{04E9A093-87CA-1745-931C-2A8DCF798BFD}" presName="sibTrans" presStyleLbl="sibTrans1D1" presStyleIdx="7" presStyleCnt="8"/>
      <dgm:spPr/>
    </dgm:pt>
    <dgm:pt modelId="{ED4D427A-A260-3E44-AC45-D1CA185AA744}" type="pres">
      <dgm:prSet presAssocID="{04E9A093-87CA-1745-931C-2A8DCF798BFD}" presName="connectorText" presStyleLbl="sibTrans1D1" presStyleIdx="7" presStyleCnt="8"/>
      <dgm:spPr/>
    </dgm:pt>
    <dgm:pt modelId="{E21E182B-5206-E941-8295-9B47E5F6212B}" type="pres">
      <dgm:prSet presAssocID="{BF2F08E5-3530-434E-956D-BFAA55A770B1}" presName="node" presStyleLbl="node1" presStyleIdx="8" presStyleCnt="9">
        <dgm:presLayoutVars>
          <dgm:bulletEnabled val="1"/>
        </dgm:presLayoutVars>
      </dgm:prSet>
      <dgm:spPr/>
    </dgm:pt>
  </dgm:ptLst>
  <dgm:cxnLst>
    <dgm:cxn modelId="{84F82E03-F9FB-124F-919B-B8B08D82DCC7}" type="presOf" srcId="{68549F3B-F667-5940-9F18-080E25ACF96F}" destId="{796597F4-411D-7D4B-ABD6-83CC7DFB21DC}" srcOrd="0" destOrd="0" presId="urn:microsoft.com/office/officeart/2005/8/layout/bProcess3"/>
    <dgm:cxn modelId="{42324503-361F-3B44-B3A2-ECA584CCB94E}" type="presOf" srcId="{95D670AB-9CB7-B34B-A58E-9AABDFC543E6}" destId="{CCED3DE0-ED88-9449-93D0-7722F746F80F}" srcOrd="0" destOrd="0" presId="urn:microsoft.com/office/officeart/2005/8/layout/bProcess3"/>
    <dgm:cxn modelId="{4A199C0C-17A9-3A4D-B599-B9D9DB4F5B75}" type="presOf" srcId="{04E9A093-87CA-1745-931C-2A8DCF798BFD}" destId="{ED4D427A-A260-3E44-AC45-D1CA185AA744}" srcOrd="1" destOrd="0" presId="urn:microsoft.com/office/officeart/2005/8/layout/bProcess3"/>
    <dgm:cxn modelId="{D010E11A-C3CD-474C-ABBF-B1C5DDF12238}" type="presOf" srcId="{AA7B0282-37A5-6B4D-886D-4575491243C3}" destId="{50279FA8-3115-434A-B850-D05BCF00FF9E}" srcOrd="0" destOrd="0" presId="urn:microsoft.com/office/officeart/2005/8/layout/bProcess3"/>
    <dgm:cxn modelId="{66B97125-E2B4-D44F-B344-619A8AF02CBF}" srcId="{AA6CB75D-ED92-2D48-A382-4EA6CF179A29}" destId="{D1C40D61-5132-7D42-A58B-3490BCA5AF9E}" srcOrd="1" destOrd="0" parTransId="{5C22B36E-5B2C-4946-A37D-FC96814B91CA}" sibTransId="{1246BCEB-AD3A-1041-A321-E6D3F6B38DC1}"/>
    <dgm:cxn modelId="{F811E42E-0930-8940-9FBD-53F433E98A6E}" type="presOf" srcId="{1246BCEB-AD3A-1041-A321-E6D3F6B38DC1}" destId="{61F0333C-5A5A-5749-B44E-8EF8C5CD7B5C}" srcOrd="1" destOrd="0" presId="urn:microsoft.com/office/officeart/2005/8/layout/bProcess3"/>
    <dgm:cxn modelId="{2E606230-7FAE-3D49-91A3-8131137EB48F}" type="presOf" srcId="{FE9AF345-5424-1B4A-B5DA-821D472405DB}" destId="{4B31D2FA-993D-3A41-865B-AE32511F3173}" srcOrd="1" destOrd="0" presId="urn:microsoft.com/office/officeart/2005/8/layout/bProcess3"/>
    <dgm:cxn modelId="{8CC1313A-0875-9B4B-8C46-D03060D8BABC}" type="presOf" srcId="{B60A2083-144F-7C41-9204-85E90C698A26}" destId="{5F6003BE-2BCE-8A44-A24A-F4E0AD89FAC3}" srcOrd="1" destOrd="0" presId="urn:microsoft.com/office/officeart/2005/8/layout/bProcess3"/>
    <dgm:cxn modelId="{FCD8064E-272B-764B-A7CE-25479AED8C3C}" type="presOf" srcId="{1E7652AD-AC21-F94D-8138-A38E03EC5646}" destId="{EC81CE06-13B7-0444-88AD-B0C8AF8475D2}" srcOrd="1" destOrd="0" presId="urn:microsoft.com/office/officeart/2005/8/layout/bProcess3"/>
    <dgm:cxn modelId="{4EAD0051-7B64-174A-8CEB-7298633A22E2}" type="presOf" srcId="{B60A2083-144F-7C41-9204-85E90C698A26}" destId="{2AF08FB2-26E9-1C41-82A8-89283B6DD0F9}" srcOrd="0" destOrd="0" presId="urn:microsoft.com/office/officeart/2005/8/layout/bProcess3"/>
    <dgm:cxn modelId="{C99A065B-A928-274C-B726-AAB377E68A3B}" srcId="{AA6CB75D-ED92-2D48-A382-4EA6CF179A29}" destId="{AA7B0282-37A5-6B4D-886D-4575491243C3}" srcOrd="0" destOrd="0" parTransId="{A2C4935E-4475-E049-9EE8-A78D1689927D}" sibTransId="{4C20F258-32C5-794B-8C7E-35FD1B4D2F09}"/>
    <dgm:cxn modelId="{1B46375D-1FC8-D540-ACE0-BBE49FE5D5C2}" srcId="{AA6CB75D-ED92-2D48-A382-4EA6CF179A29}" destId="{EA63C706-386A-9848-8843-8B330FAE47DC}" srcOrd="2" destOrd="0" parTransId="{5D4C9A23-600E-BE4E-BEE3-93506F49D642}" sibTransId="{FE9AF345-5424-1B4A-B5DA-821D472405DB}"/>
    <dgm:cxn modelId="{6BB84F5F-6032-CA4B-9993-538776E1C02A}" type="presOf" srcId="{4C20F258-32C5-794B-8C7E-35FD1B4D2F09}" destId="{09EEB6EF-0A3F-FD46-AE76-13CD8D498288}" srcOrd="0" destOrd="0" presId="urn:microsoft.com/office/officeart/2005/8/layout/bProcess3"/>
    <dgm:cxn modelId="{BB0A6A63-2DDA-134C-A474-C46315455D68}" type="presOf" srcId="{68549F3B-F667-5940-9F18-080E25ACF96F}" destId="{DB5A5ACD-432C-FB47-B10D-4590C52E9435}" srcOrd="1" destOrd="0" presId="urn:microsoft.com/office/officeart/2005/8/layout/bProcess3"/>
    <dgm:cxn modelId="{1C7E9B69-7A16-384B-AE5F-1D31A5894A1A}" type="presOf" srcId="{D1C40D61-5132-7D42-A58B-3490BCA5AF9E}" destId="{AAD9BD40-3046-7F42-B638-1F5EC8F41EB9}" srcOrd="0" destOrd="0" presId="urn:microsoft.com/office/officeart/2005/8/layout/bProcess3"/>
    <dgm:cxn modelId="{8375516D-6CA2-814C-82E9-A1F959777984}" srcId="{AA6CB75D-ED92-2D48-A382-4EA6CF179A29}" destId="{F108ABB7-A50C-AE48-B3DC-FD41C621A3BD}" srcOrd="4" destOrd="0" parTransId="{02EEFE0E-A953-8842-BF91-7DE32E810948}" sibTransId="{B60A2083-144F-7C41-9204-85E90C698A26}"/>
    <dgm:cxn modelId="{91C45D71-87E7-1242-813B-944B4D8457B2}" type="presOf" srcId="{BD8CCC38-BE79-7345-B890-C5897D5BFF82}" destId="{AD6E4E9A-782D-4C4D-BF52-FD5274602F0D}" srcOrd="0" destOrd="0" presId="urn:microsoft.com/office/officeart/2005/8/layout/bProcess3"/>
    <dgm:cxn modelId="{4E305C73-AA6D-6745-ABEC-13484470BAAB}" type="presOf" srcId="{BF2F08E5-3530-434E-956D-BFAA55A770B1}" destId="{E21E182B-5206-E941-8295-9B47E5F6212B}" srcOrd="0" destOrd="0" presId="urn:microsoft.com/office/officeart/2005/8/layout/bProcess3"/>
    <dgm:cxn modelId="{F3AC1B7D-DD97-644C-8C29-AC7FB028B13A}" type="presOf" srcId="{F108ABB7-A50C-AE48-B3DC-FD41C621A3BD}" destId="{211392AA-9E25-AD44-B2B6-1B63D33A9673}" srcOrd="0" destOrd="0" presId="urn:microsoft.com/office/officeart/2005/8/layout/bProcess3"/>
    <dgm:cxn modelId="{D5A9AE84-C770-CF42-9798-7DDE3A6DF8FD}" srcId="{AA6CB75D-ED92-2D48-A382-4EA6CF179A29}" destId="{659E6142-B317-0A4A-BB08-CBD436E1C850}" srcOrd="5" destOrd="0" parTransId="{CDECFA62-F2AE-0745-97C2-C6B42202605B}" sibTransId="{BD8CCC38-BE79-7345-B890-C5897D5BFF82}"/>
    <dgm:cxn modelId="{29718190-5F5C-6541-ACFD-D91BD8882484}" srcId="{AA6CB75D-ED92-2D48-A382-4EA6CF179A29}" destId="{C7F4B915-81E9-C843-95AD-A2F8A9D4E306}" srcOrd="7" destOrd="0" parTransId="{25AA93C8-AFA8-1B4B-AF03-94260F7218AB}" sibTransId="{04E9A093-87CA-1745-931C-2A8DCF798BFD}"/>
    <dgm:cxn modelId="{80C6B298-772F-4643-ACD7-795BD43BB2C8}" type="presOf" srcId="{BD8CCC38-BE79-7345-B890-C5897D5BFF82}" destId="{C0C2450A-688C-9945-AC43-ACFF72B0F6E9}" srcOrd="1" destOrd="0" presId="urn:microsoft.com/office/officeart/2005/8/layout/bProcess3"/>
    <dgm:cxn modelId="{C1D8D49B-D254-6B42-B7A3-10B6718725B7}" type="presOf" srcId="{C7F4B915-81E9-C843-95AD-A2F8A9D4E306}" destId="{3ADAFBFB-C21B-7449-81D4-7E941CB0E59C}" srcOrd="0" destOrd="0" presId="urn:microsoft.com/office/officeart/2005/8/layout/bProcess3"/>
    <dgm:cxn modelId="{3153E19C-C720-FB40-B4F3-3895021C5322}" srcId="{AA6CB75D-ED92-2D48-A382-4EA6CF179A29}" destId="{95D670AB-9CB7-B34B-A58E-9AABDFC543E6}" srcOrd="3" destOrd="0" parTransId="{54567210-3673-D040-BDA1-CFC94ABAAE10}" sibTransId="{68549F3B-F667-5940-9F18-080E25ACF96F}"/>
    <dgm:cxn modelId="{392E27A0-46A9-024B-B545-C62E7A66A217}" type="presOf" srcId="{04E9A093-87CA-1745-931C-2A8DCF798BFD}" destId="{1104EDDE-199A-CC4D-B9EF-0D32884B5E57}" srcOrd="0" destOrd="0" presId="urn:microsoft.com/office/officeart/2005/8/layout/bProcess3"/>
    <dgm:cxn modelId="{3182E2B1-47B9-7A4B-AF10-1B8FA9E19289}" type="presOf" srcId="{4C20F258-32C5-794B-8C7E-35FD1B4D2F09}" destId="{8DB7EC1C-356D-0243-91A2-F1256CA6356C}" srcOrd="1" destOrd="0" presId="urn:microsoft.com/office/officeart/2005/8/layout/bProcess3"/>
    <dgm:cxn modelId="{5C435BC5-6652-0C46-8DA2-4A9D7C0ACDC3}" type="presOf" srcId="{1E7652AD-AC21-F94D-8138-A38E03EC5646}" destId="{73D4BBC2-8DFC-4646-8318-642B64F403B4}" srcOrd="0" destOrd="0" presId="urn:microsoft.com/office/officeart/2005/8/layout/bProcess3"/>
    <dgm:cxn modelId="{9E35F8CC-14CD-CE40-8C99-AABB6B3C09A0}" type="presOf" srcId="{C97965D4-1423-8046-8945-7DDB23DBFB65}" destId="{01E2C5A4-C6CC-4141-B14C-06E3B3C6B8F7}" srcOrd="0" destOrd="0" presId="urn:microsoft.com/office/officeart/2005/8/layout/bProcess3"/>
    <dgm:cxn modelId="{0A05F3D5-7B1C-984F-9AD1-986E89FDC719}" type="presOf" srcId="{AA6CB75D-ED92-2D48-A382-4EA6CF179A29}" destId="{821B1BFD-EEDC-2F41-A06D-AB98DB0A5D7B}" srcOrd="0" destOrd="0" presId="urn:microsoft.com/office/officeart/2005/8/layout/bProcess3"/>
    <dgm:cxn modelId="{76E344DA-CE5E-7642-AE83-868D0EFFC043}" type="presOf" srcId="{1246BCEB-AD3A-1041-A321-E6D3F6B38DC1}" destId="{8AB89A21-FAEB-CF49-936D-0880B79B0246}" srcOrd="0" destOrd="0" presId="urn:microsoft.com/office/officeart/2005/8/layout/bProcess3"/>
    <dgm:cxn modelId="{7AA7A9E4-1C2E-F04E-92E6-20D86CCC04AC}" srcId="{AA6CB75D-ED92-2D48-A382-4EA6CF179A29}" destId="{C97965D4-1423-8046-8945-7DDB23DBFB65}" srcOrd="6" destOrd="0" parTransId="{A4C1AC35-8367-E04C-9754-730F5C60CFF7}" sibTransId="{1E7652AD-AC21-F94D-8138-A38E03EC5646}"/>
    <dgm:cxn modelId="{79DD63EA-7A2B-D94B-B1E5-CEA90447A48C}" srcId="{AA6CB75D-ED92-2D48-A382-4EA6CF179A29}" destId="{BF2F08E5-3530-434E-956D-BFAA55A770B1}" srcOrd="8" destOrd="0" parTransId="{E4139D6C-1542-5546-A285-CA8D0D1A5E8C}" sibTransId="{77EF04EE-4FE3-2D4E-9628-51D1AFF3A0AB}"/>
    <dgm:cxn modelId="{CEE1AAED-0DEA-CB45-B297-FD721AEA0F51}" type="presOf" srcId="{EA63C706-386A-9848-8843-8B330FAE47DC}" destId="{37C7D21C-150B-FF44-BED0-FC8CD93D0CFF}" srcOrd="0" destOrd="0" presId="urn:microsoft.com/office/officeart/2005/8/layout/bProcess3"/>
    <dgm:cxn modelId="{912D43F1-3F3C-2C49-B847-EFCFAA783551}" type="presOf" srcId="{FE9AF345-5424-1B4A-B5DA-821D472405DB}" destId="{83DF9CA0-D779-BF4A-8445-014F98B92FE4}" srcOrd="0" destOrd="0" presId="urn:microsoft.com/office/officeart/2005/8/layout/bProcess3"/>
    <dgm:cxn modelId="{DD23EAFB-2483-CA4B-B925-514DA3F5A994}" type="presOf" srcId="{659E6142-B317-0A4A-BB08-CBD436E1C850}" destId="{AC0F5AD8-0C37-F847-AC1B-F0F5B1199367}" srcOrd="0" destOrd="0" presId="urn:microsoft.com/office/officeart/2005/8/layout/bProcess3"/>
    <dgm:cxn modelId="{DB1E8542-B863-074D-A82F-C6AD12736870}" type="presParOf" srcId="{821B1BFD-EEDC-2F41-A06D-AB98DB0A5D7B}" destId="{50279FA8-3115-434A-B850-D05BCF00FF9E}" srcOrd="0" destOrd="0" presId="urn:microsoft.com/office/officeart/2005/8/layout/bProcess3"/>
    <dgm:cxn modelId="{8760DC8E-81A6-0B49-AFCB-C78CB3500B66}" type="presParOf" srcId="{821B1BFD-EEDC-2F41-A06D-AB98DB0A5D7B}" destId="{09EEB6EF-0A3F-FD46-AE76-13CD8D498288}" srcOrd="1" destOrd="0" presId="urn:microsoft.com/office/officeart/2005/8/layout/bProcess3"/>
    <dgm:cxn modelId="{0FD65295-1A85-1046-ACD5-5A1FEB69B042}" type="presParOf" srcId="{09EEB6EF-0A3F-FD46-AE76-13CD8D498288}" destId="{8DB7EC1C-356D-0243-91A2-F1256CA6356C}" srcOrd="0" destOrd="0" presId="urn:microsoft.com/office/officeart/2005/8/layout/bProcess3"/>
    <dgm:cxn modelId="{46CA3E5E-93CC-DC4A-82CF-989319527E3C}" type="presParOf" srcId="{821B1BFD-EEDC-2F41-A06D-AB98DB0A5D7B}" destId="{AAD9BD40-3046-7F42-B638-1F5EC8F41EB9}" srcOrd="2" destOrd="0" presId="urn:microsoft.com/office/officeart/2005/8/layout/bProcess3"/>
    <dgm:cxn modelId="{66476547-588B-C745-8161-1DB8B18A9F01}" type="presParOf" srcId="{821B1BFD-EEDC-2F41-A06D-AB98DB0A5D7B}" destId="{8AB89A21-FAEB-CF49-936D-0880B79B0246}" srcOrd="3" destOrd="0" presId="urn:microsoft.com/office/officeart/2005/8/layout/bProcess3"/>
    <dgm:cxn modelId="{FF2D0C12-EA96-F243-840D-9FB5ED99AD5E}" type="presParOf" srcId="{8AB89A21-FAEB-CF49-936D-0880B79B0246}" destId="{61F0333C-5A5A-5749-B44E-8EF8C5CD7B5C}" srcOrd="0" destOrd="0" presId="urn:microsoft.com/office/officeart/2005/8/layout/bProcess3"/>
    <dgm:cxn modelId="{2008CC4D-1AF1-D14E-9C31-E130A1875A7D}" type="presParOf" srcId="{821B1BFD-EEDC-2F41-A06D-AB98DB0A5D7B}" destId="{37C7D21C-150B-FF44-BED0-FC8CD93D0CFF}" srcOrd="4" destOrd="0" presId="urn:microsoft.com/office/officeart/2005/8/layout/bProcess3"/>
    <dgm:cxn modelId="{8F3E8713-9C2D-5647-9273-9101CAF06D63}" type="presParOf" srcId="{821B1BFD-EEDC-2F41-A06D-AB98DB0A5D7B}" destId="{83DF9CA0-D779-BF4A-8445-014F98B92FE4}" srcOrd="5" destOrd="0" presId="urn:microsoft.com/office/officeart/2005/8/layout/bProcess3"/>
    <dgm:cxn modelId="{DA222B4B-2915-1846-A6D3-7580D646AA7E}" type="presParOf" srcId="{83DF9CA0-D779-BF4A-8445-014F98B92FE4}" destId="{4B31D2FA-993D-3A41-865B-AE32511F3173}" srcOrd="0" destOrd="0" presId="urn:microsoft.com/office/officeart/2005/8/layout/bProcess3"/>
    <dgm:cxn modelId="{0F62654E-7CA3-A84D-91AA-C753CB146F9B}" type="presParOf" srcId="{821B1BFD-EEDC-2F41-A06D-AB98DB0A5D7B}" destId="{CCED3DE0-ED88-9449-93D0-7722F746F80F}" srcOrd="6" destOrd="0" presId="urn:microsoft.com/office/officeart/2005/8/layout/bProcess3"/>
    <dgm:cxn modelId="{71C6D806-8269-4A4A-98A9-A5EB31AFF407}" type="presParOf" srcId="{821B1BFD-EEDC-2F41-A06D-AB98DB0A5D7B}" destId="{796597F4-411D-7D4B-ABD6-83CC7DFB21DC}" srcOrd="7" destOrd="0" presId="urn:microsoft.com/office/officeart/2005/8/layout/bProcess3"/>
    <dgm:cxn modelId="{5B68ABBA-231B-5F42-A211-72E385929692}" type="presParOf" srcId="{796597F4-411D-7D4B-ABD6-83CC7DFB21DC}" destId="{DB5A5ACD-432C-FB47-B10D-4590C52E9435}" srcOrd="0" destOrd="0" presId="urn:microsoft.com/office/officeart/2005/8/layout/bProcess3"/>
    <dgm:cxn modelId="{ADBB8939-A5D7-F747-AA56-EAF046E56CF5}" type="presParOf" srcId="{821B1BFD-EEDC-2F41-A06D-AB98DB0A5D7B}" destId="{211392AA-9E25-AD44-B2B6-1B63D33A9673}" srcOrd="8" destOrd="0" presId="urn:microsoft.com/office/officeart/2005/8/layout/bProcess3"/>
    <dgm:cxn modelId="{EABCB989-1846-7F41-918B-A26A41E01C10}" type="presParOf" srcId="{821B1BFD-EEDC-2F41-A06D-AB98DB0A5D7B}" destId="{2AF08FB2-26E9-1C41-82A8-89283B6DD0F9}" srcOrd="9" destOrd="0" presId="urn:microsoft.com/office/officeart/2005/8/layout/bProcess3"/>
    <dgm:cxn modelId="{8B3F5B68-F32E-284A-99CA-EFFF6CD99D2D}" type="presParOf" srcId="{2AF08FB2-26E9-1C41-82A8-89283B6DD0F9}" destId="{5F6003BE-2BCE-8A44-A24A-F4E0AD89FAC3}" srcOrd="0" destOrd="0" presId="urn:microsoft.com/office/officeart/2005/8/layout/bProcess3"/>
    <dgm:cxn modelId="{1864863D-AA15-0E4C-8470-85944E39B746}" type="presParOf" srcId="{821B1BFD-EEDC-2F41-A06D-AB98DB0A5D7B}" destId="{AC0F5AD8-0C37-F847-AC1B-F0F5B1199367}" srcOrd="10" destOrd="0" presId="urn:microsoft.com/office/officeart/2005/8/layout/bProcess3"/>
    <dgm:cxn modelId="{8C736952-06A1-5B4C-98BA-BFE76BA23D07}" type="presParOf" srcId="{821B1BFD-EEDC-2F41-A06D-AB98DB0A5D7B}" destId="{AD6E4E9A-782D-4C4D-BF52-FD5274602F0D}" srcOrd="11" destOrd="0" presId="urn:microsoft.com/office/officeart/2005/8/layout/bProcess3"/>
    <dgm:cxn modelId="{F995F8E3-9C73-A84C-8E6B-3929935CB2B4}" type="presParOf" srcId="{AD6E4E9A-782D-4C4D-BF52-FD5274602F0D}" destId="{C0C2450A-688C-9945-AC43-ACFF72B0F6E9}" srcOrd="0" destOrd="0" presId="urn:microsoft.com/office/officeart/2005/8/layout/bProcess3"/>
    <dgm:cxn modelId="{C742514B-E2FD-4F48-80E6-82EFCB50E03E}" type="presParOf" srcId="{821B1BFD-EEDC-2F41-A06D-AB98DB0A5D7B}" destId="{01E2C5A4-C6CC-4141-B14C-06E3B3C6B8F7}" srcOrd="12" destOrd="0" presId="urn:microsoft.com/office/officeart/2005/8/layout/bProcess3"/>
    <dgm:cxn modelId="{F17B6688-AE77-8F4F-A0D6-EB362F0B0CB7}" type="presParOf" srcId="{821B1BFD-EEDC-2F41-A06D-AB98DB0A5D7B}" destId="{73D4BBC2-8DFC-4646-8318-642B64F403B4}" srcOrd="13" destOrd="0" presId="urn:microsoft.com/office/officeart/2005/8/layout/bProcess3"/>
    <dgm:cxn modelId="{DA0EA2DE-58B9-B749-BA8E-5F046B3C8CF6}" type="presParOf" srcId="{73D4BBC2-8DFC-4646-8318-642B64F403B4}" destId="{EC81CE06-13B7-0444-88AD-B0C8AF8475D2}" srcOrd="0" destOrd="0" presId="urn:microsoft.com/office/officeart/2005/8/layout/bProcess3"/>
    <dgm:cxn modelId="{1395E0B0-A692-E047-804F-D470B57A2E55}" type="presParOf" srcId="{821B1BFD-EEDC-2F41-A06D-AB98DB0A5D7B}" destId="{3ADAFBFB-C21B-7449-81D4-7E941CB0E59C}" srcOrd="14" destOrd="0" presId="urn:microsoft.com/office/officeart/2005/8/layout/bProcess3"/>
    <dgm:cxn modelId="{DE50CB0B-7561-0940-8837-86D2245E7ED8}" type="presParOf" srcId="{821B1BFD-EEDC-2F41-A06D-AB98DB0A5D7B}" destId="{1104EDDE-199A-CC4D-B9EF-0D32884B5E57}" srcOrd="15" destOrd="0" presId="urn:microsoft.com/office/officeart/2005/8/layout/bProcess3"/>
    <dgm:cxn modelId="{F70AA2B4-1C63-3A46-9C65-B54869EB3DAE}" type="presParOf" srcId="{1104EDDE-199A-CC4D-B9EF-0D32884B5E57}" destId="{ED4D427A-A260-3E44-AC45-D1CA185AA744}" srcOrd="0" destOrd="0" presId="urn:microsoft.com/office/officeart/2005/8/layout/bProcess3"/>
    <dgm:cxn modelId="{C41EA97F-286F-D440-A873-67CB943FF118}" type="presParOf" srcId="{821B1BFD-EEDC-2F41-A06D-AB98DB0A5D7B}" destId="{E21E182B-5206-E941-8295-9B47E5F6212B}"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6CB75D-ED92-2D48-A382-4EA6CF179A29}" type="doc">
      <dgm:prSet loTypeId="urn:microsoft.com/office/officeart/2005/8/layout/bProcess3" loCatId="" qsTypeId="urn:microsoft.com/office/officeart/2005/8/quickstyle/simple1" qsCatId="simple" csTypeId="urn:microsoft.com/office/officeart/2005/8/colors/accent5_3" csCatId="accent5" phldr="1"/>
      <dgm:spPr/>
      <dgm:t>
        <a:bodyPr/>
        <a:lstStyle/>
        <a:p>
          <a:endParaRPr lang="en-US"/>
        </a:p>
      </dgm:t>
    </dgm:pt>
    <dgm:pt modelId="{AA7B0282-37A5-6B4D-886D-4575491243C3}">
      <dgm:prSet phldrT="[Text]"/>
      <dgm:spPr/>
      <dgm:t>
        <a:bodyPr/>
        <a:lstStyle/>
        <a:p>
          <a:r>
            <a:rPr lang="en-US" dirty="0"/>
            <a:t>Genre/subgenre</a:t>
          </a:r>
        </a:p>
      </dgm:t>
    </dgm:pt>
    <dgm:pt modelId="{A2C4935E-4475-E049-9EE8-A78D1689927D}" type="parTrans" cxnId="{C99A065B-A928-274C-B726-AAB377E68A3B}">
      <dgm:prSet/>
      <dgm:spPr/>
      <dgm:t>
        <a:bodyPr/>
        <a:lstStyle/>
        <a:p>
          <a:endParaRPr lang="en-US"/>
        </a:p>
      </dgm:t>
    </dgm:pt>
    <dgm:pt modelId="{4C20F258-32C5-794B-8C7E-35FD1B4D2F09}" type="sibTrans" cxnId="{C99A065B-A928-274C-B726-AAB377E68A3B}">
      <dgm:prSet/>
      <dgm:spPr>
        <a:ln w="47625">
          <a:solidFill>
            <a:srgbClr val="7030A0"/>
          </a:solidFill>
        </a:ln>
      </dgm:spPr>
      <dgm:t>
        <a:bodyPr/>
        <a:lstStyle/>
        <a:p>
          <a:endParaRPr lang="en-US"/>
        </a:p>
      </dgm:t>
    </dgm:pt>
    <dgm:pt modelId="{D1C40D61-5132-7D42-A58B-3490BCA5AF9E}">
      <dgm:prSet phldrT="[Text]"/>
      <dgm:spPr/>
      <dgm:t>
        <a:bodyPr/>
        <a:lstStyle/>
        <a:p>
          <a:r>
            <a:rPr lang="en-US" dirty="0"/>
            <a:t>Tropes/UFs</a:t>
          </a:r>
        </a:p>
      </dgm:t>
    </dgm:pt>
    <dgm:pt modelId="{5C22B36E-5B2C-4946-A37D-FC96814B91CA}" type="parTrans" cxnId="{66B97125-E2B4-D44F-B344-619A8AF02CBF}">
      <dgm:prSet/>
      <dgm:spPr/>
      <dgm:t>
        <a:bodyPr/>
        <a:lstStyle/>
        <a:p>
          <a:endParaRPr lang="en-US"/>
        </a:p>
      </dgm:t>
    </dgm:pt>
    <dgm:pt modelId="{1246BCEB-AD3A-1041-A321-E6D3F6B38DC1}" type="sibTrans" cxnId="{66B97125-E2B4-D44F-B344-619A8AF02CBF}">
      <dgm:prSet/>
      <dgm:spPr>
        <a:ln w="47625">
          <a:solidFill>
            <a:srgbClr val="7030A0"/>
          </a:solidFill>
        </a:ln>
      </dgm:spPr>
      <dgm:t>
        <a:bodyPr/>
        <a:lstStyle/>
        <a:p>
          <a:endParaRPr lang="en-US"/>
        </a:p>
      </dgm:t>
    </dgm:pt>
    <dgm:pt modelId="{EA63C706-386A-9848-8843-8B330FAE47DC}">
      <dgm:prSet phldrT="[Text]"/>
      <dgm:spPr/>
      <dgm:t>
        <a:bodyPr/>
        <a:lstStyle/>
        <a:p>
          <a:r>
            <a:rPr lang="en-US" dirty="0"/>
            <a:t>BISAC</a:t>
          </a:r>
        </a:p>
      </dgm:t>
    </dgm:pt>
    <dgm:pt modelId="{5D4C9A23-600E-BE4E-BEE3-93506F49D642}" type="parTrans" cxnId="{1B46375D-1FC8-D540-ACE0-BBE49FE5D5C2}">
      <dgm:prSet/>
      <dgm:spPr/>
      <dgm:t>
        <a:bodyPr/>
        <a:lstStyle/>
        <a:p>
          <a:endParaRPr lang="en-US"/>
        </a:p>
      </dgm:t>
    </dgm:pt>
    <dgm:pt modelId="{FE9AF345-5424-1B4A-B5DA-821D472405DB}" type="sibTrans" cxnId="{1B46375D-1FC8-D540-ACE0-BBE49FE5D5C2}">
      <dgm:prSet/>
      <dgm:spPr>
        <a:ln w="47625">
          <a:solidFill>
            <a:srgbClr val="7030A0"/>
          </a:solidFill>
        </a:ln>
      </dgm:spPr>
      <dgm:t>
        <a:bodyPr/>
        <a:lstStyle/>
        <a:p>
          <a:endParaRPr lang="en-US"/>
        </a:p>
      </dgm:t>
    </dgm:pt>
    <dgm:pt modelId="{95D670AB-9CB7-B34B-A58E-9AABDFC543E6}">
      <dgm:prSet phldrT="[Text]"/>
      <dgm:spPr/>
      <dgm:t>
        <a:bodyPr/>
        <a:lstStyle/>
        <a:p>
          <a:r>
            <a:rPr lang="en-US" dirty="0"/>
            <a:t>Questions</a:t>
          </a:r>
        </a:p>
      </dgm:t>
    </dgm:pt>
    <dgm:pt modelId="{54567210-3673-D040-BDA1-CFC94ABAAE10}" type="parTrans" cxnId="{3153E19C-C720-FB40-B4F3-3895021C5322}">
      <dgm:prSet/>
      <dgm:spPr/>
      <dgm:t>
        <a:bodyPr/>
        <a:lstStyle/>
        <a:p>
          <a:endParaRPr lang="en-US"/>
        </a:p>
      </dgm:t>
    </dgm:pt>
    <dgm:pt modelId="{68549F3B-F667-5940-9F18-080E25ACF96F}" type="sibTrans" cxnId="{3153E19C-C720-FB40-B4F3-3895021C5322}">
      <dgm:prSet/>
      <dgm:spPr/>
      <dgm:t>
        <a:bodyPr/>
        <a:lstStyle/>
        <a:p>
          <a:endParaRPr lang="en-US"/>
        </a:p>
      </dgm:t>
    </dgm:pt>
    <dgm:pt modelId="{F108ABB7-A50C-AE48-B3DC-FD41C621A3BD}">
      <dgm:prSet phldrT="[Text]"/>
      <dgm:spPr/>
      <dgm:t>
        <a:bodyPr/>
        <a:lstStyle/>
        <a:p>
          <a:r>
            <a:rPr lang="en-US" dirty="0"/>
            <a:t>Discover</a:t>
          </a:r>
        </a:p>
      </dgm:t>
    </dgm:pt>
    <dgm:pt modelId="{02EEFE0E-A953-8842-BF91-7DE32E810948}" type="parTrans" cxnId="{8375516D-6CA2-814C-82E9-A1F959777984}">
      <dgm:prSet/>
      <dgm:spPr/>
      <dgm:t>
        <a:bodyPr/>
        <a:lstStyle/>
        <a:p>
          <a:endParaRPr lang="en-US"/>
        </a:p>
      </dgm:t>
    </dgm:pt>
    <dgm:pt modelId="{B60A2083-144F-7C41-9204-85E90C698A26}" type="sibTrans" cxnId="{8375516D-6CA2-814C-82E9-A1F959777984}">
      <dgm:prSet/>
      <dgm:spPr/>
      <dgm:t>
        <a:bodyPr/>
        <a:lstStyle/>
        <a:p>
          <a:endParaRPr lang="en-US"/>
        </a:p>
      </dgm:t>
    </dgm:pt>
    <dgm:pt modelId="{C97965D4-1423-8046-8945-7DDB23DBFB65}">
      <dgm:prSet/>
      <dgm:spPr/>
      <dgm:t>
        <a:bodyPr/>
        <a:lstStyle/>
        <a:p>
          <a:endParaRPr lang="en-US" dirty="0"/>
        </a:p>
      </dgm:t>
    </dgm:pt>
    <dgm:pt modelId="{A4C1AC35-8367-E04C-9754-730F5C60CFF7}" type="parTrans" cxnId="{7AA7A9E4-1C2E-F04E-92E6-20D86CCC04AC}">
      <dgm:prSet/>
      <dgm:spPr/>
      <dgm:t>
        <a:bodyPr/>
        <a:lstStyle/>
        <a:p>
          <a:endParaRPr lang="en-US"/>
        </a:p>
      </dgm:t>
    </dgm:pt>
    <dgm:pt modelId="{1E7652AD-AC21-F94D-8138-A38E03EC5646}" type="sibTrans" cxnId="{7AA7A9E4-1C2E-F04E-92E6-20D86CCC04AC}">
      <dgm:prSet/>
      <dgm:spPr>
        <a:ln w="47625">
          <a:solidFill>
            <a:srgbClr val="7030A0"/>
          </a:solidFill>
        </a:ln>
      </dgm:spPr>
      <dgm:t>
        <a:bodyPr/>
        <a:lstStyle/>
        <a:p>
          <a:endParaRPr lang="en-US"/>
        </a:p>
      </dgm:t>
    </dgm:pt>
    <dgm:pt modelId="{659E6142-B317-0A4A-BB08-CBD436E1C850}">
      <dgm:prSet/>
      <dgm:spPr/>
      <dgm:t>
        <a:bodyPr/>
        <a:lstStyle/>
        <a:p>
          <a:r>
            <a:rPr lang="en-US" dirty="0"/>
            <a:t>Deep Dive</a:t>
          </a:r>
        </a:p>
      </dgm:t>
    </dgm:pt>
    <dgm:pt modelId="{CDECFA62-F2AE-0745-97C2-C6B42202605B}" type="parTrans" cxnId="{D5A9AE84-C770-CF42-9798-7DDE3A6DF8FD}">
      <dgm:prSet/>
      <dgm:spPr/>
      <dgm:t>
        <a:bodyPr/>
        <a:lstStyle/>
        <a:p>
          <a:endParaRPr lang="en-US"/>
        </a:p>
      </dgm:t>
    </dgm:pt>
    <dgm:pt modelId="{BD8CCC38-BE79-7345-B890-C5897D5BFF82}" type="sibTrans" cxnId="{D5A9AE84-C770-CF42-9798-7DDE3A6DF8FD}">
      <dgm:prSet/>
      <dgm:spPr>
        <a:ln w="47625">
          <a:solidFill>
            <a:srgbClr val="7030A0"/>
          </a:solidFill>
        </a:ln>
      </dgm:spPr>
      <dgm:t>
        <a:bodyPr/>
        <a:lstStyle/>
        <a:p>
          <a:endParaRPr lang="en-US"/>
        </a:p>
      </dgm:t>
    </dgm:pt>
    <dgm:pt modelId="{C7F4B915-81E9-C843-95AD-A2F8A9D4E306}">
      <dgm:prSet/>
      <dgm:spPr/>
      <dgm:t>
        <a:bodyPr/>
        <a:lstStyle/>
        <a:p>
          <a:endParaRPr lang="en-US" dirty="0"/>
        </a:p>
      </dgm:t>
    </dgm:pt>
    <dgm:pt modelId="{25AA93C8-AFA8-1B4B-AF03-94260F7218AB}" type="parTrans" cxnId="{29718190-5F5C-6541-ACFD-D91BD8882484}">
      <dgm:prSet/>
      <dgm:spPr/>
      <dgm:t>
        <a:bodyPr/>
        <a:lstStyle/>
        <a:p>
          <a:endParaRPr lang="en-US"/>
        </a:p>
      </dgm:t>
    </dgm:pt>
    <dgm:pt modelId="{04E9A093-87CA-1745-931C-2A8DCF798BFD}" type="sibTrans" cxnId="{29718190-5F5C-6541-ACFD-D91BD8882484}">
      <dgm:prSet/>
      <dgm:spPr>
        <a:ln w="47625">
          <a:solidFill>
            <a:srgbClr val="7030A0"/>
          </a:solidFill>
        </a:ln>
      </dgm:spPr>
      <dgm:t>
        <a:bodyPr/>
        <a:lstStyle/>
        <a:p>
          <a:endParaRPr lang="en-US"/>
        </a:p>
      </dgm:t>
    </dgm:pt>
    <dgm:pt modelId="{BF2F08E5-3530-434E-956D-BFAA55A770B1}">
      <dgm:prSet/>
      <dgm:spPr/>
      <dgm:t>
        <a:bodyPr/>
        <a:lstStyle/>
        <a:p>
          <a:endParaRPr lang="en-US" dirty="0"/>
        </a:p>
      </dgm:t>
    </dgm:pt>
    <dgm:pt modelId="{E4139D6C-1542-5546-A285-CA8D0D1A5E8C}" type="parTrans" cxnId="{79DD63EA-7A2B-D94B-B1E5-CEA90447A48C}">
      <dgm:prSet/>
      <dgm:spPr/>
      <dgm:t>
        <a:bodyPr/>
        <a:lstStyle/>
        <a:p>
          <a:endParaRPr lang="en-US"/>
        </a:p>
      </dgm:t>
    </dgm:pt>
    <dgm:pt modelId="{77EF04EE-4FE3-2D4E-9628-51D1AFF3A0AB}" type="sibTrans" cxnId="{79DD63EA-7A2B-D94B-B1E5-CEA90447A48C}">
      <dgm:prSet/>
      <dgm:spPr/>
      <dgm:t>
        <a:bodyPr/>
        <a:lstStyle/>
        <a:p>
          <a:endParaRPr lang="en-US"/>
        </a:p>
      </dgm:t>
    </dgm:pt>
    <dgm:pt modelId="{821B1BFD-EEDC-2F41-A06D-AB98DB0A5D7B}" type="pres">
      <dgm:prSet presAssocID="{AA6CB75D-ED92-2D48-A382-4EA6CF179A29}" presName="Name0" presStyleCnt="0">
        <dgm:presLayoutVars>
          <dgm:dir/>
          <dgm:resizeHandles val="exact"/>
        </dgm:presLayoutVars>
      </dgm:prSet>
      <dgm:spPr/>
    </dgm:pt>
    <dgm:pt modelId="{50279FA8-3115-434A-B850-D05BCF00FF9E}" type="pres">
      <dgm:prSet presAssocID="{AA7B0282-37A5-6B4D-886D-4575491243C3}" presName="node" presStyleLbl="node1" presStyleIdx="0" presStyleCnt="9">
        <dgm:presLayoutVars>
          <dgm:bulletEnabled val="1"/>
        </dgm:presLayoutVars>
      </dgm:prSet>
      <dgm:spPr/>
    </dgm:pt>
    <dgm:pt modelId="{09EEB6EF-0A3F-FD46-AE76-13CD8D498288}" type="pres">
      <dgm:prSet presAssocID="{4C20F258-32C5-794B-8C7E-35FD1B4D2F09}" presName="sibTrans" presStyleLbl="sibTrans1D1" presStyleIdx="0" presStyleCnt="8"/>
      <dgm:spPr/>
    </dgm:pt>
    <dgm:pt modelId="{8DB7EC1C-356D-0243-91A2-F1256CA6356C}" type="pres">
      <dgm:prSet presAssocID="{4C20F258-32C5-794B-8C7E-35FD1B4D2F09}" presName="connectorText" presStyleLbl="sibTrans1D1" presStyleIdx="0" presStyleCnt="8"/>
      <dgm:spPr/>
    </dgm:pt>
    <dgm:pt modelId="{AAD9BD40-3046-7F42-B638-1F5EC8F41EB9}" type="pres">
      <dgm:prSet presAssocID="{D1C40D61-5132-7D42-A58B-3490BCA5AF9E}" presName="node" presStyleLbl="node1" presStyleIdx="1" presStyleCnt="9">
        <dgm:presLayoutVars>
          <dgm:bulletEnabled val="1"/>
        </dgm:presLayoutVars>
      </dgm:prSet>
      <dgm:spPr/>
    </dgm:pt>
    <dgm:pt modelId="{8AB89A21-FAEB-CF49-936D-0880B79B0246}" type="pres">
      <dgm:prSet presAssocID="{1246BCEB-AD3A-1041-A321-E6D3F6B38DC1}" presName="sibTrans" presStyleLbl="sibTrans1D1" presStyleIdx="1" presStyleCnt="8"/>
      <dgm:spPr/>
    </dgm:pt>
    <dgm:pt modelId="{61F0333C-5A5A-5749-B44E-8EF8C5CD7B5C}" type="pres">
      <dgm:prSet presAssocID="{1246BCEB-AD3A-1041-A321-E6D3F6B38DC1}" presName="connectorText" presStyleLbl="sibTrans1D1" presStyleIdx="1" presStyleCnt="8"/>
      <dgm:spPr/>
    </dgm:pt>
    <dgm:pt modelId="{37C7D21C-150B-FF44-BED0-FC8CD93D0CFF}" type="pres">
      <dgm:prSet presAssocID="{EA63C706-386A-9848-8843-8B330FAE47DC}" presName="node" presStyleLbl="node1" presStyleIdx="2" presStyleCnt="9">
        <dgm:presLayoutVars>
          <dgm:bulletEnabled val="1"/>
        </dgm:presLayoutVars>
      </dgm:prSet>
      <dgm:spPr/>
    </dgm:pt>
    <dgm:pt modelId="{83DF9CA0-D779-BF4A-8445-014F98B92FE4}" type="pres">
      <dgm:prSet presAssocID="{FE9AF345-5424-1B4A-B5DA-821D472405DB}" presName="sibTrans" presStyleLbl="sibTrans1D1" presStyleIdx="2" presStyleCnt="8"/>
      <dgm:spPr/>
    </dgm:pt>
    <dgm:pt modelId="{4B31D2FA-993D-3A41-865B-AE32511F3173}" type="pres">
      <dgm:prSet presAssocID="{FE9AF345-5424-1B4A-B5DA-821D472405DB}" presName="connectorText" presStyleLbl="sibTrans1D1" presStyleIdx="2" presStyleCnt="8"/>
      <dgm:spPr/>
    </dgm:pt>
    <dgm:pt modelId="{CCED3DE0-ED88-9449-93D0-7722F746F80F}" type="pres">
      <dgm:prSet presAssocID="{95D670AB-9CB7-B34B-A58E-9AABDFC543E6}" presName="node" presStyleLbl="node1" presStyleIdx="3" presStyleCnt="9">
        <dgm:presLayoutVars>
          <dgm:bulletEnabled val="1"/>
        </dgm:presLayoutVars>
      </dgm:prSet>
      <dgm:spPr/>
    </dgm:pt>
    <dgm:pt modelId="{796597F4-411D-7D4B-ABD6-83CC7DFB21DC}" type="pres">
      <dgm:prSet presAssocID="{68549F3B-F667-5940-9F18-080E25ACF96F}" presName="sibTrans" presStyleLbl="sibTrans1D1" presStyleIdx="3" presStyleCnt="8"/>
      <dgm:spPr/>
    </dgm:pt>
    <dgm:pt modelId="{DB5A5ACD-432C-FB47-B10D-4590C52E9435}" type="pres">
      <dgm:prSet presAssocID="{68549F3B-F667-5940-9F18-080E25ACF96F}" presName="connectorText" presStyleLbl="sibTrans1D1" presStyleIdx="3" presStyleCnt="8"/>
      <dgm:spPr/>
    </dgm:pt>
    <dgm:pt modelId="{211392AA-9E25-AD44-B2B6-1B63D33A9673}" type="pres">
      <dgm:prSet presAssocID="{F108ABB7-A50C-AE48-B3DC-FD41C621A3BD}" presName="node" presStyleLbl="node1" presStyleIdx="4" presStyleCnt="9">
        <dgm:presLayoutVars>
          <dgm:bulletEnabled val="1"/>
        </dgm:presLayoutVars>
      </dgm:prSet>
      <dgm:spPr/>
    </dgm:pt>
    <dgm:pt modelId="{2AF08FB2-26E9-1C41-82A8-89283B6DD0F9}" type="pres">
      <dgm:prSet presAssocID="{B60A2083-144F-7C41-9204-85E90C698A26}" presName="sibTrans" presStyleLbl="sibTrans1D1" presStyleIdx="4" presStyleCnt="8"/>
      <dgm:spPr/>
    </dgm:pt>
    <dgm:pt modelId="{5F6003BE-2BCE-8A44-A24A-F4E0AD89FAC3}" type="pres">
      <dgm:prSet presAssocID="{B60A2083-144F-7C41-9204-85E90C698A26}" presName="connectorText" presStyleLbl="sibTrans1D1" presStyleIdx="4" presStyleCnt="8"/>
      <dgm:spPr/>
    </dgm:pt>
    <dgm:pt modelId="{AC0F5AD8-0C37-F847-AC1B-F0F5B1199367}" type="pres">
      <dgm:prSet presAssocID="{659E6142-B317-0A4A-BB08-CBD436E1C850}" presName="node" presStyleLbl="node1" presStyleIdx="5" presStyleCnt="9">
        <dgm:presLayoutVars>
          <dgm:bulletEnabled val="1"/>
        </dgm:presLayoutVars>
      </dgm:prSet>
      <dgm:spPr/>
    </dgm:pt>
    <dgm:pt modelId="{AD6E4E9A-782D-4C4D-BF52-FD5274602F0D}" type="pres">
      <dgm:prSet presAssocID="{BD8CCC38-BE79-7345-B890-C5897D5BFF82}" presName="sibTrans" presStyleLbl="sibTrans1D1" presStyleIdx="5" presStyleCnt="8"/>
      <dgm:spPr/>
    </dgm:pt>
    <dgm:pt modelId="{C0C2450A-688C-9945-AC43-ACFF72B0F6E9}" type="pres">
      <dgm:prSet presAssocID="{BD8CCC38-BE79-7345-B890-C5897D5BFF82}" presName="connectorText" presStyleLbl="sibTrans1D1" presStyleIdx="5" presStyleCnt="8"/>
      <dgm:spPr/>
    </dgm:pt>
    <dgm:pt modelId="{01E2C5A4-C6CC-4141-B14C-06E3B3C6B8F7}" type="pres">
      <dgm:prSet presAssocID="{C97965D4-1423-8046-8945-7DDB23DBFB65}" presName="node" presStyleLbl="node1" presStyleIdx="6" presStyleCnt="9">
        <dgm:presLayoutVars>
          <dgm:bulletEnabled val="1"/>
        </dgm:presLayoutVars>
      </dgm:prSet>
      <dgm:spPr/>
    </dgm:pt>
    <dgm:pt modelId="{73D4BBC2-8DFC-4646-8318-642B64F403B4}" type="pres">
      <dgm:prSet presAssocID="{1E7652AD-AC21-F94D-8138-A38E03EC5646}" presName="sibTrans" presStyleLbl="sibTrans1D1" presStyleIdx="6" presStyleCnt="8"/>
      <dgm:spPr/>
    </dgm:pt>
    <dgm:pt modelId="{EC81CE06-13B7-0444-88AD-B0C8AF8475D2}" type="pres">
      <dgm:prSet presAssocID="{1E7652AD-AC21-F94D-8138-A38E03EC5646}" presName="connectorText" presStyleLbl="sibTrans1D1" presStyleIdx="6" presStyleCnt="8"/>
      <dgm:spPr/>
    </dgm:pt>
    <dgm:pt modelId="{3ADAFBFB-C21B-7449-81D4-7E941CB0E59C}" type="pres">
      <dgm:prSet presAssocID="{C7F4B915-81E9-C843-95AD-A2F8A9D4E306}" presName="node" presStyleLbl="node1" presStyleIdx="7" presStyleCnt="9">
        <dgm:presLayoutVars>
          <dgm:bulletEnabled val="1"/>
        </dgm:presLayoutVars>
      </dgm:prSet>
      <dgm:spPr/>
    </dgm:pt>
    <dgm:pt modelId="{1104EDDE-199A-CC4D-B9EF-0D32884B5E57}" type="pres">
      <dgm:prSet presAssocID="{04E9A093-87CA-1745-931C-2A8DCF798BFD}" presName="sibTrans" presStyleLbl="sibTrans1D1" presStyleIdx="7" presStyleCnt="8"/>
      <dgm:spPr/>
    </dgm:pt>
    <dgm:pt modelId="{ED4D427A-A260-3E44-AC45-D1CA185AA744}" type="pres">
      <dgm:prSet presAssocID="{04E9A093-87CA-1745-931C-2A8DCF798BFD}" presName="connectorText" presStyleLbl="sibTrans1D1" presStyleIdx="7" presStyleCnt="8"/>
      <dgm:spPr/>
    </dgm:pt>
    <dgm:pt modelId="{E21E182B-5206-E941-8295-9B47E5F6212B}" type="pres">
      <dgm:prSet presAssocID="{BF2F08E5-3530-434E-956D-BFAA55A770B1}" presName="node" presStyleLbl="node1" presStyleIdx="8" presStyleCnt="9">
        <dgm:presLayoutVars>
          <dgm:bulletEnabled val="1"/>
        </dgm:presLayoutVars>
      </dgm:prSet>
      <dgm:spPr/>
    </dgm:pt>
  </dgm:ptLst>
  <dgm:cxnLst>
    <dgm:cxn modelId="{84F82E03-F9FB-124F-919B-B8B08D82DCC7}" type="presOf" srcId="{68549F3B-F667-5940-9F18-080E25ACF96F}" destId="{796597F4-411D-7D4B-ABD6-83CC7DFB21DC}" srcOrd="0" destOrd="0" presId="urn:microsoft.com/office/officeart/2005/8/layout/bProcess3"/>
    <dgm:cxn modelId="{42324503-361F-3B44-B3A2-ECA584CCB94E}" type="presOf" srcId="{95D670AB-9CB7-B34B-A58E-9AABDFC543E6}" destId="{CCED3DE0-ED88-9449-93D0-7722F746F80F}" srcOrd="0" destOrd="0" presId="urn:microsoft.com/office/officeart/2005/8/layout/bProcess3"/>
    <dgm:cxn modelId="{4A199C0C-17A9-3A4D-B599-B9D9DB4F5B75}" type="presOf" srcId="{04E9A093-87CA-1745-931C-2A8DCF798BFD}" destId="{ED4D427A-A260-3E44-AC45-D1CA185AA744}" srcOrd="1" destOrd="0" presId="urn:microsoft.com/office/officeart/2005/8/layout/bProcess3"/>
    <dgm:cxn modelId="{D010E11A-C3CD-474C-ABBF-B1C5DDF12238}" type="presOf" srcId="{AA7B0282-37A5-6B4D-886D-4575491243C3}" destId="{50279FA8-3115-434A-B850-D05BCF00FF9E}" srcOrd="0" destOrd="0" presId="urn:microsoft.com/office/officeart/2005/8/layout/bProcess3"/>
    <dgm:cxn modelId="{66B97125-E2B4-D44F-B344-619A8AF02CBF}" srcId="{AA6CB75D-ED92-2D48-A382-4EA6CF179A29}" destId="{D1C40D61-5132-7D42-A58B-3490BCA5AF9E}" srcOrd="1" destOrd="0" parTransId="{5C22B36E-5B2C-4946-A37D-FC96814B91CA}" sibTransId="{1246BCEB-AD3A-1041-A321-E6D3F6B38DC1}"/>
    <dgm:cxn modelId="{F811E42E-0930-8940-9FBD-53F433E98A6E}" type="presOf" srcId="{1246BCEB-AD3A-1041-A321-E6D3F6B38DC1}" destId="{61F0333C-5A5A-5749-B44E-8EF8C5CD7B5C}" srcOrd="1" destOrd="0" presId="urn:microsoft.com/office/officeart/2005/8/layout/bProcess3"/>
    <dgm:cxn modelId="{2E606230-7FAE-3D49-91A3-8131137EB48F}" type="presOf" srcId="{FE9AF345-5424-1B4A-B5DA-821D472405DB}" destId="{4B31D2FA-993D-3A41-865B-AE32511F3173}" srcOrd="1" destOrd="0" presId="urn:microsoft.com/office/officeart/2005/8/layout/bProcess3"/>
    <dgm:cxn modelId="{8CC1313A-0875-9B4B-8C46-D03060D8BABC}" type="presOf" srcId="{B60A2083-144F-7C41-9204-85E90C698A26}" destId="{5F6003BE-2BCE-8A44-A24A-F4E0AD89FAC3}" srcOrd="1" destOrd="0" presId="urn:microsoft.com/office/officeart/2005/8/layout/bProcess3"/>
    <dgm:cxn modelId="{FCD8064E-272B-764B-A7CE-25479AED8C3C}" type="presOf" srcId="{1E7652AD-AC21-F94D-8138-A38E03EC5646}" destId="{EC81CE06-13B7-0444-88AD-B0C8AF8475D2}" srcOrd="1" destOrd="0" presId="urn:microsoft.com/office/officeart/2005/8/layout/bProcess3"/>
    <dgm:cxn modelId="{4EAD0051-7B64-174A-8CEB-7298633A22E2}" type="presOf" srcId="{B60A2083-144F-7C41-9204-85E90C698A26}" destId="{2AF08FB2-26E9-1C41-82A8-89283B6DD0F9}" srcOrd="0" destOrd="0" presId="urn:microsoft.com/office/officeart/2005/8/layout/bProcess3"/>
    <dgm:cxn modelId="{C99A065B-A928-274C-B726-AAB377E68A3B}" srcId="{AA6CB75D-ED92-2D48-A382-4EA6CF179A29}" destId="{AA7B0282-37A5-6B4D-886D-4575491243C3}" srcOrd="0" destOrd="0" parTransId="{A2C4935E-4475-E049-9EE8-A78D1689927D}" sibTransId="{4C20F258-32C5-794B-8C7E-35FD1B4D2F09}"/>
    <dgm:cxn modelId="{1B46375D-1FC8-D540-ACE0-BBE49FE5D5C2}" srcId="{AA6CB75D-ED92-2D48-A382-4EA6CF179A29}" destId="{EA63C706-386A-9848-8843-8B330FAE47DC}" srcOrd="2" destOrd="0" parTransId="{5D4C9A23-600E-BE4E-BEE3-93506F49D642}" sibTransId="{FE9AF345-5424-1B4A-B5DA-821D472405DB}"/>
    <dgm:cxn modelId="{6BB84F5F-6032-CA4B-9993-538776E1C02A}" type="presOf" srcId="{4C20F258-32C5-794B-8C7E-35FD1B4D2F09}" destId="{09EEB6EF-0A3F-FD46-AE76-13CD8D498288}" srcOrd="0" destOrd="0" presId="urn:microsoft.com/office/officeart/2005/8/layout/bProcess3"/>
    <dgm:cxn modelId="{BB0A6A63-2DDA-134C-A474-C46315455D68}" type="presOf" srcId="{68549F3B-F667-5940-9F18-080E25ACF96F}" destId="{DB5A5ACD-432C-FB47-B10D-4590C52E9435}" srcOrd="1" destOrd="0" presId="urn:microsoft.com/office/officeart/2005/8/layout/bProcess3"/>
    <dgm:cxn modelId="{1C7E9B69-7A16-384B-AE5F-1D31A5894A1A}" type="presOf" srcId="{D1C40D61-5132-7D42-A58B-3490BCA5AF9E}" destId="{AAD9BD40-3046-7F42-B638-1F5EC8F41EB9}" srcOrd="0" destOrd="0" presId="urn:microsoft.com/office/officeart/2005/8/layout/bProcess3"/>
    <dgm:cxn modelId="{8375516D-6CA2-814C-82E9-A1F959777984}" srcId="{AA6CB75D-ED92-2D48-A382-4EA6CF179A29}" destId="{F108ABB7-A50C-AE48-B3DC-FD41C621A3BD}" srcOrd="4" destOrd="0" parTransId="{02EEFE0E-A953-8842-BF91-7DE32E810948}" sibTransId="{B60A2083-144F-7C41-9204-85E90C698A26}"/>
    <dgm:cxn modelId="{91C45D71-87E7-1242-813B-944B4D8457B2}" type="presOf" srcId="{BD8CCC38-BE79-7345-B890-C5897D5BFF82}" destId="{AD6E4E9A-782D-4C4D-BF52-FD5274602F0D}" srcOrd="0" destOrd="0" presId="urn:microsoft.com/office/officeart/2005/8/layout/bProcess3"/>
    <dgm:cxn modelId="{4E305C73-AA6D-6745-ABEC-13484470BAAB}" type="presOf" srcId="{BF2F08E5-3530-434E-956D-BFAA55A770B1}" destId="{E21E182B-5206-E941-8295-9B47E5F6212B}" srcOrd="0" destOrd="0" presId="urn:microsoft.com/office/officeart/2005/8/layout/bProcess3"/>
    <dgm:cxn modelId="{F3AC1B7D-DD97-644C-8C29-AC7FB028B13A}" type="presOf" srcId="{F108ABB7-A50C-AE48-B3DC-FD41C621A3BD}" destId="{211392AA-9E25-AD44-B2B6-1B63D33A9673}" srcOrd="0" destOrd="0" presId="urn:microsoft.com/office/officeart/2005/8/layout/bProcess3"/>
    <dgm:cxn modelId="{D5A9AE84-C770-CF42-9798-7DDE3A6DF8FD}" srcId="{AA6CB75D-ED92-2D48-A382-4EA6CF179A29}" destId="{659E6142-B317-0A4A-BB08-CBD436E1C850}" srcOrd="5" destOrd="0" parTransId="{CDECFA62-F2AE-0745-97C2-C6B42202605B}" sibTransId="{BD8CCC38-BE79-7345-B890-C5897D5BFF82}"/>
    <dgm:cxn modelId="{29718190-5F5C-6541-ACFD-D91BD8882484}" srcId="{AA6CB75D-ED92-2D48-A382-4EA6CF179A29}" destId="{C7F4B915-81E9-C843-95AD-A2F8A9D4E306}" srcOrd="7" destOrd="0" parTransId="{25AA93C8-AFA8-1B4B-AF03-94260F7218AB}" sibTransId="{04E9A093-87CA-1745-931C-2A8DCF798BFD}"/>
    <dgm:cxn modelId="{80C6B298-772F-4643-ACD7-795BD43BB2C8}" type="presOf" srcId="{BD8CCC38-BE79-7345-B890-C5897D5BFF82}" destId="{C0C2450A-688C-9945-AC43-ACFF72B0F6E9}" srcOrd="1" destOrd="0" presId="urn:microsoft.com/office/officeart/2005/8/layout/bProcess3"/>
    <dgm:cxn modelId="{C1D8D49B-D254-6B42-B7A3-10B6718725B7}" type="presOf" srcId="{C7F4B915-81E9-C843-95AD-A2F8A9D4E306}" destId="{3ADAFBFB-C21B-7449-81D4-7E941CB0E59C}" srcOrd="0" destOrd="0" presId="urn:microsoft.com/office/officeart/2005/8/layout/bProcess3"/>
    <dgm:cxn modelId="{3153E19C-C720-FB40-B4F3-3895021C5322}" srcId="{AA6CB75D-ED92-2D48-A382-4EA6CF179A29}" destId="{95D670AB-9CB7-B34B-A58E-9AABDFC543E6}" srcOrd="3" destOrd="0" parTransId="{54567210-3673-D040-BDA1-CFC94ABAAE10}" sibTransId="{68549F3B-F667-5940-9F18-080E25ACF96F}"/>
    <dgm:cxn modelId="{392E27A0-46A9-024B-B545-C62E7A66A217}" type="presOf" srcId="{04E9A093-87CA-1745-931C-2A8DCF798BFD}" destId="{1104EDDE-199A-CC4D-B9EF-0D32884B5E57}" srcOrd="0" destOrd="0" presId="urn:microsoft.com/office/officeart/2005/8/layout/bProcess3"/>
    <dgm:cxn modelId="{3182E2B1-47B9-7A4B-AF10-1B8FA9E19289}" type="presOf" srcId="{4C20F258-32C5-794B-8C7E-35FD1B4D2F09}" destId="{8DB7EC1C-356D-0243-91A2-F1256CA6356C}" srcOrd="1" destOrd="0" presId="urn:microsoft.com/office/officeart/2005/8/layout/bProcess3"/>
    <dgm:cxn modelId="{5C435BC5-6652-0C46-8DA2-4A9D7C0ACDC3}" type="presOf" srcId="{1E7652AD-AC21-F94D-8138-A38E03EC5646}" destId="{73D4BBC2-8DFC-4646-8318-642B64F403B4}" srcOrd="0" destOrd="0" presId="urn:microsoft.com/office/officeart/2005/8/layout/bProcess3"/>
    <dgm:cxn modelId="{9E35F8CC-14CD-CE40-8C99-AABB6B3C09A0}" type="presOf" srcId="{C97965D4-1423-8046-8945-7DDB23DBFB65}" destId="{01E2C5A4-C6CC-4141-B14C-06E3B3C6B8F7}" srcOrd="0" destOrd="0" presId="urn:microsoft.com/office/officeart/2005/8/layout/bProcess3"/>
    <dgm:cxn modelId="{0A05F3D5-7B1C-984F-9AD1-986E89FDC719}" type="presOf" srcId="{AA6CB75D-ED92-2D48-A382-4EA6CF179A29}" destId="{821B1BFD-EEDC-2F41-A06D-AB98DB0A5D7B}" srcOrd="0" destOrd="0" presId="urn:microsoft.com/office/officeart/2005/8/layout/bProcess3"/>
    <dgm:cxn modelId="{76E344DA-CE5E-7642-AE83-868D0EFFC043}" type="presOf" srcId="{1246BCEB-AD3A-1041-A321-E6D3F6B38DC1}" destId="{8AB89A21-FAEB-CF49-936D-0880B79B0246}" srcOrd="0" destOrd="0" presId="urn:microsoft.com/office/officeart/2005/8/layout/bProcess3"/>
    <dgm:cxn modelId="{7AA7A9E4-1C2E-F04E-92E6-20D86CCC04AC}" srcId="{AA6CB75D-ED92-2D48-A382-4EA6CF179A29}" destId="{C97965D4-1423-8046-8945-7DDB23DBFB65}" srcOrd="6" destOrd="0" parTransId="{A4C1AC35-8367-E04C-9754-730F5C60CFF7}" sibTransId="{1E7652AD-AC21-F94D-8138-A38E03EC5646}"/>
    <dgm:cxn modelId="{79DD63EA-7A2B-D94B-B1E5-CEA90447A48C}" srcId="{AA6CB75D-ED92-2D48-A382-4EA6CF179A29}" destId="{BF2F08E5-3530-434E-956D-BFAA55A770B1}" srcOrd="8" destOrd="0" parTransId="{E4139D6C-1542-5546-A285-CA8D0D1A5E8C}" sibTransId="{77EF04EE-4FE3-2D4E-9628-51D1AFF3A0AB}"/>
    <dgm:cxn modelId="{CEE1AAED-0DEA-CB45-B297-FD721AEA0F51}" type="presOf" srcId="{EA63C706-386A-9848-8843-8B330FAE47DC}" destId="{37C7D21C-150B-FF44-BED0-FC8CD93D0CFF}" srcOrd="0" destOrd="0" presId="urn:microsoft.com/office/officeart/2005/8/layout/bProcess3"/>
    <dgm:cxn modelId="{912D43F1-3F3C-2C49-B847-EFCFAA783551}" type="presOf" srcId="{FE9AF345-5424-1B4A-B5DA-821D472405DB}" destId="{83DF9CA0-D779-BF4A-8445-014F98B92FE4}" srcOrd="0" destOrd="0" presId="urn:microsoft.com/office/officeart/2005/8/layout/bProcess3"/>
    <dgm:cxn modelId="{DD23EAFB-2483-CA4B-B925-514DA3F5A994}" type="presOf" srcId="{659E6142-B317-0A4A-BB08-CBD436E1C850}" destId="{AC0F5AD8-0C37-F847-AC1B-F0F5B1199367}" srcOrd="0" destOrd="0" presId="urn:microsoft.com/office/officeart/2005/8/layout/bProcess3"/>
    <dgm:cxn modelId="{DB1E8542-B863-074D-A82F-C6AD12736870}" type="presParOf" srcId="{821B1BFD-EEDC-2F41-A06D-AB98DB0A5D7B}" destId="{50279FA8-3115-434A-B850-D05BCF00FF9E}" srcOrd="0" destOrd="0" presId="urn:microsoft.com/office/officeart/2005/8/layout/bProcess3"/>
    <dgm:cxn modelId="{8760DC8E-81A6-0B49-AFCB-C78CB3500B66}" type="presParOf" srcId="{821B1BFD-EEDC-2F41-A06D-AB98DB0A5D7B}" destId="{09EEB6EF-0A3F-FD46-AE76-13CD8D498288}" srcOrd="1" destOrd="0" presId="urn:microsoft.com/office/officeart/2005/8/layout/bProcess3"/>
    <dgm:cxn modelId="{0FD65295-1A85-1046-ACD5-5A1FEB69B042}" type="presParOf" srcId="{09EEB6EF-0A3F-FD46-AE76-13CD8D498288}" destId="{8DB7EC1C-356D-0243-91A2-F1256CA6356C}" srcOrd="0" destOrd="0" presId="urn:microsoft.com/office/officeart/2005/8/layout/bProcess3"/>
    <dgm:cxn modelId="{46CA3E5E-93CC-DC4A-82CF-989319527E3C}" type="presParOf" srcId="{821B1BFD-EEDC-2F41-A06D-AB98DB0A5D7B}" destId="{AAD9BD40-3046-7F42-B638-1F5EC8F41EB9}" srcOrd="2" destOrd="0" presId="urn:microsoft.com/office/officeart/2005/8/layout/bProcess3"/>
    <dgm:cxn modelId="{66476547-588B-C745-8161-1DB8B18A9F01}" type="presParOf" srcId="{821B1BFD-EEDC-2F41-A06D-AB98DB0A5D7B}" destId="{8AB89A21-FAEB-CF49-936D-0880B79B0246}" srcOrd="3" destOrd="0" presId="urn:microsoft.com/office/officeart/2005/8/layout/bProcess3"/>
    <dgm:cxn modelId="{FF2D0C12-EA96-F243-840D-9FB5ED99AD5E}" type="presParOf" srcId="{8AB89A21-FAEB-CF49-936D-0880B79B0246}" destId="{61F0333C-5A5A-5749-B44E-8EF8C5CD7B5C}" srcOrd="0" destOrd="0" presId="urn:microsoft.com/office/officeart/2005/8/layout/bProcess3"/>
    <dgm:cxn modelId="{2008CC4D-1AF1-D14E-9C31-E130A1875A7D}" type="presParOf" srcId="{821B1BFD-EEDC-2F41-A06D-AB98DB0A5D7B}" destId="{37C7D21C-150B-FF44-BED0-FC8CD93D0CFF}" srcOrd="4" destOrd="0" presId="urn:microsoft.com/office/officeart/2005/8/layout/bProcess3"/>
    <dgm:cxn modelId="{8F3E8713-9C2D-5647-9273-9101CAF06D63}" type="presParOf" srcId="{821B1BFD-EEDC-2F41-A06D-AB98DB0A5D7B}" destId="{83DF9CA0-D779-BF4A-8445-014F98B92FE4}" srcOrd="5" destOrd="0" presId="urn:microsoft.com/office/officeart/2005/8/layout/bProcess3"/>
    <dgm:cxn modelId="{DA222B4B-2915-1846-A6D3-7580D646AA7E}" type="presParOf" srcId="{83DF9CA0-D779-BF4A-8445-014F98B92FE4}" destId="{4B31D2FA-993D-3A41-865B-AE32511F3173}" srcOrd="0" destOrd="0" presId="urn:microsoft.com/office/officeart/2005/8/layout/bProcess3"/>
    <dgm:cxn modelId="{0F62654E-7CA3-A84D-91AA-C753CB146F9B}" type="presParOf" srcId="{821B1BFD-EEDC-2F41-A06D-AB98DB0A5D7B}" destId="{CCED3DE0-ED88-9449-93D0-7722F746F80F}" srcOrd="6" destOrd="0" presId="urn:microsoft.com/office/officeart/2005/8/layout/bProcess3"/>
    <dgm:cxn modelId="{71C6D806-8269-4A4A-98A9-A5EB31AFF407}" type="presParOf" srcId="{821B1BFD-EEDC-2F41-A06D-AB98DB0A5D7B}" destId="{796597F4-411D-7D4B-ABD6-83CC7DFB21DC}" srcOrd="7" destOrd="0" presId="urn:microsoft.com/office/officeart/2005/8/layout/bProcess3"/>
    <dgm:cxn modelId="{5B68ABBA-231B-5F42-A211-72E385929692}" type="presParOf" srcId="{796597F4-411D-7D4B-ABD6-83CC7DFB21DC}" destId="{DB5A5ACD-432C-FB47-B10D-4590C52E9435}" srcOrd="0" destOrd="0" presId="urn:microsoft.com/office/officeart/2005/8/layout/bProcess3"/>
    <dgm:cxn modelId="{ADBB8939-A5D7-F747-AA56-EAF046E56CF5}" type="presParOf" srcId="{821B1BFD-EEDC-2F41-A06D-AB98DB0A5D7B}" destId="{211392AA-9E25-AD44-B2B6-1B63D33A9673}" srcOrd="8" destOrd="0" presId="urn:microsoft.com/office/officeart/2005/8/layout/bProcess3"/>
    <dgm:cxn modelId="{EABCB989-1846-7F41-918B-A26A41E01C10}" type="presParOf" srcId="{821B1BFD-EEDC-2F41-A06D-AB98DB0A5D7B}" destId="{2AF08FB2-26E9-1C41-82A8-89283B6DD0F9}" srcOrd="9" destOrd="0" presId="urn:microsoft.com/office/officeart/2005/8/layout/bProcess3"/>
    <dgm:cxn modelId="{8B3F5B68-F32E-284A-99CA-EFFF6CD99D2D}" type="presParOf" srcId="{2AF08FB2-26E9-1C41-82A8-89283B6DD0F9}" destId="{5F6003BE-2BCE-8A44-A24A-F4E0AD89FAC3}" srcOrd="0" destOrd="0" presId="urn:microsoft.com/office/officeart/2005/8/layout/bProcess3"/>
    <dgm:cxn modelId="{1864863D-AA15-0E4C-8470-85944E39B746}" type="presParOf" srcId="{821B1BFD-EEDC-2F41-A06D-AB98DB0A5D7B}" destId="{AC0F5AD8-0C37-F847-AC1B-F0F5B1199367}" srcOrd="10" destOrd="0" presId="urn:microsoft.com/office/officeart/2005/8/layout/bProcess3"/>
    <dgm:cxn modelId="{8C736952-06A1-5B4C-98BA-BFE76BA23D07}" type="presParOf" srcId="{821B1BFD-EEDC-2F41-A06D-AB98DB0A5D7B}" destId="{AD6E4E9A-782D-4C4D-BF52-FD5274602F0D}" srcOrd="11" destOrd="0" presId="urn:microsoft.com/office/officeart/2005/8/layout/bProcess3"/>
    <dgm:cxn modelId="{F995F8E3-9C73-A84C-8E6B-3929935CB2B4}" type="presParOf" srcId="{AD6E4E9A-782D-4C4D-BF52-FD5274602F0D}" destId="{C0C2450A-688C-9945-AC43-ACFF72B0F6E9}" srcOrd="0" destOrd="0" presId="urn:microsoft.com/office/officeart/2005/8/layout/bProcess3"/>
    <dgm:cxn modelId="{C742514B-E2FD-4F48-80E6-82EFCB50E03E}" type="presParOf" srcId="{821B1BFD-EEDC-2F41-A06D-AB98DB0A5D7B}" destId="{01E2C5A4-C6CC-4141-B14C-06E3B3C6B8F7}" srcOrd="12" destOrd="0" presId="urn:microsoft.com/office/officeart/2005/8/layout/bProcess3"/>
    <dgm:cxn modelId="{F17B6688-AE77-8F4F-A0D6-EB362F0B0CB7}" type="presParOf" srcId="{821B1BFD-EEDC-2F41-A06D-AB98DB0A5D7B}" destId="{73D4BBC2-8DFC-4646-8318-642B64F403B4}" srcOrd="13" destOrd="0" presId="urn:microsoft.com/office/officeart/2005/8/layout/bProcess3"/>
    <dgm:cxn modelId="{DA0EA2DE-58B9-B749-BA8E-5F046B3C8CF6}" type="presParOf" srcId="{73D4BBC2-8DFC-4646-8318-642B64F403B4}" destId="{EC81CE06-13B7-0444-88AD-B0C8AF8475D2}" srcOrd="0" destOrd="0" presId="urn:microsoft.com/office/officeart/2005/8/layout/bProcess3"/>
    <dgm:cxn modelId="{1395E0B0-A692-E047-804F-D470B57A2E55}" type="presParOf" srcId="{821B1BFD-EEDC-2F41-A06D-AB98DB0A5D7B}" destId="{3ADAFBFB-C21B-7449-81D4-7E941CB0E59C}" srcOrd="14" destOrd="0" presId="urn:microsoft.com/office/officeart/2005/8/layout/bProcess3"/>
    <dgm:cxn modelId="{DE50CB0B-7561-0940-8837-86D2245E7ED8}" type="presParOf" srcId="{821B1BFD-EEDC-2F41-A06D-AB98DB0A5D7B}" destId="{1104EDDE-199A-CC4D-B9EF-0D32884B5E57}" srcOrd="15" destOrd="0" presId="urn:microsoft.com/office/officeart/2005/8/layout/bProcess3"/>
    <dgm:cxn modelId="{F70AA2B4-1C63-3A46-9C65-B54869EB3DAE}" type="presParOf" srcId="{1104EDDE-199A-CC4D-B9EF-0D32884B5E57}" destId="{ED4D427A-A260-3E44-AC45-D1CA185AA744}" srcOrd="0" destOrd="0" presId="urn:microsoft.com/office/officeart/2005/8/layout/bProcess3"/>
    <dgm:cxn modelId="{C41EA97F-286F-D440-A873-67CB943FF118}" type="presParOf" srcId="{821B1BFD-EEDC-2F41-A06D-AB98DB0A5D7B}" destId="{E21E182B-5206-E941-8295-9B47E5F6212B}"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6CB75D-ED92-2D48-A382-4EA6CF179A29}" type="doc">
      <dgm:prSet loTypeId="urn:microsoft.com/office/officeart/2005/8/layout/bProcess3" loCatId="" qsTypeId="urn:microsoft.com/office/officeart/2005/8/quickstyle/simple1" qsCatId="simple" csTypeId="urn:microsoft.com/office/officeart/2005/8/colors/accent5_3" csCatId="accent5" phldr="1"/>
      <dgm:spPr/>
      <dgm:t>
        <a:bodyPr/>
        <a:lstStyle/>
        <a:p>
          <a:endParaRPr lang="en-US"/>
        </a:p>
      </dgm:t>
    </dgm:pt>
    <dgm:pt modelId="{AA7B0282-37A5-6B4D-886D-4575491243C3}">
      <dgm:prSet phldrT="[Text]"/>
      <dgm:spPr/>
      <dgm:t>
        <a:bodyPr/>
        <a:lstStyle/>
        <a:p>
          <a:r>
            <a:rPr lang="en-US" dirty="0"/>
            <a:t>Genre</a:t>
          </a:r>
        </a:p>
      </dgm:t>
    </dgm:pt>
    <dgm:pt modelId="{A2C4935E-4475-E049-9EE8-A78D1689927D}" type="parTrans" cxnId="{C99A065B-A928-274C-B726-AAB377E68A3B}">
      <dgm:prSet/>
      <dgm:spPr/>
      <dgm:t>
        <a:bodyPr/>
        <a:lstStyle/>
        <a:p>
          <a:endParaRPr lang="en-US"/>
        </a:p>
      </dgm:t>
    </dgm:pt>
    <dgm:pt modelId="{4C20F258-32C5-794B-8C7E-35FD1B4D2F09}" type="sibTrans" cxnId="{C99A065B-A928-274C-B726-AAB377E68A3B}">
      <dgm:prSet/>
      <dgm:spPr>
        <a:ln w="47625">
          <a:solidFill>
            <a:srgbClr val="7030A0"/>
          </a:solidFill>
        </a:ln>
      </dgm:spPr>
      <dgm:t>
        <a:bodyPr/>
        <a:lstStyle/>
        <a:p>
          <a:endParaRPr lang="en-US"/>
        </a:p>
      </dgm:t>
    </dgm:pt>
    <dgm:pt modelId="{D1C40D61-5132-7D42-A58B-3490BCA5AF9E}">
      <dgm:prSet phldrT="[Text]"/>
      <dgm:spPr/>
      <dgm:t>
        <a:bodyPr/>
        <a:lstStyle/>
        <a:p>
          <a:r>
            <a:rPr lang="en-US" dirty="0"/>
            <a:t>subgenre</a:t>
          </a:r>
        </a:p>
      </dgm:t>
    </dgm:pt>
    <dgm:pt modelId="{5C22B36E-5B2C-4946-A37D-FC96814B91CA}" type="parTrans" cxnId="{66B97125-E2B4-D44F-B344-619A8AF02CBF}">
      <dgm:prSet/>
      <dgm:spPr/>
      <dgm:t>
        <a:bodyPr/>
        <a:lstStyle/>
        <a:p>
          <a:endParaRPr lang="en-US"/>
        </a:p>
      </dgm:t>
    </dgm:pt>
    <dgm:pt modelId="{1246BCEB-AD3A-1041-A321-E6D3F6B38DC1}" type="sibTrans" cxnId="{66B97125-E2B4-D44F-B344-619A8AF02CBF}">
      <dgm:prSet/>
      <dgm:spPr>
        <a:ln w="47625">
          <a:solidFill>
            <a:srgbClr val="7030A0"/>
          </a:solidFill>
        </a:ln>
      </dgm:spPr>
      <dgm:t>
        <a:bodyPr/>
        <a:lstStyle/>
        <a:p>
          <a:endParaRPr lang="en-US"/>
        </a:p>
      </dgm:t>
    </dgm:pt>
    <dgm:pt modelId="{EA63C706-386A-9848-8843-8B330FAE47DC}">
      <dgm:prSet phldrT="[Text]"/>
      <dgm:spPr/>
      <dgm:t>
        <a:bodyPr/>
        <a:lstStyle/>
        <a:p>
          <a:r>
            <a:rPr lang="en-US" dirty="0"/>
            <a:t>BISAC</a:t>
          </a:r>
        </a:p>
      </dgm:t>
    </dgm:pt>
    <dgm:pt modelId="{5D4C9A23-600E-BE4E-BEE3-93506F49D642}" type="parTrans" cxnId="{1B46375D-1FC8-D540-ACE0-BBE49FE5D5C2}">
      <dgm:prSet/>
      <dgm:spPr/>
      <dgm:t>
        <a:bodyPr/>
        <a:lstStyle/>
        <a:p>
          <a:endParaRPr lang="en-US"/>
        </a:p>
      </dgm:t>
    </dgm:pt>
    <dgm:pt modelId="{FE9AF345-5424-1B4A-B5DA-821D472405DB}" type="sibTrans" cxnId="{1B46375D-1FC8-D540-ACE0-BBE49FE5D5C2}">
      <dgm:prSet/>
      <dgm:spPr>
        <a:ln w="47625">
          <a:solidFill>
            <a:srgbClr val="7030A0"/>
          </a:solidFill>
        </a:ln>
      </dgm:spPr>
      <dgm:t>
        <a:bodyPr/>
        <a:lstStyle/>
        <a:p>
          <a:endParaRPr lang="en-US"/>
        </a:p>
      </dgm:t>
    </dgm:pt>
    <dgm:pt modelId="{95D670AB-9CB7-B34B-A58E-9AABDFC543E6}">
      <dgm:prSet phldrT="[Text]"/>
      <dgm:spPr/>
      <dgm:t>
        <a:bodyPr/>
        <a:lstStyle/>
        <a:p>
          <a:r>
            <a:rPr lang="en-US" dirty="0"/>
            <a:t>Questions</a:t>
          </a:r>
        </a:p>
      </dgm:t>
    </dgm:pt>
    <dgm:pt modelId="{54567210-3673-D040-BDA1-CFC94ABAAE10}" type="parTrans" cxnId="{3153E19C-C720-FB40-B4F3-3895021C5322}">
      <dgm:prSet/>
      <dgm:spPr/>
      <dgm:t>
        <a:bodyPr/>
        <a:lstStyle/>
        <a:p>
          <a:endParaRPr lang="en-US"/>
        </a:p>
      </dgm:t>
    </dgm:pt>
    <dgm:pt modelId="{68549F3B-F667-5940-9F18-080E25ACF96F}" type="sibTrans" cxnId="{3153E19C-C720-FB40-B4F3-3895021C5322}">
      <dgm:prSet/>
      <dgm:spPr/>
      <dgm:t>
        <a:bodyPr/>
        <a:lstStyle/>
        <a:p>
          <a:endParaRPr lang="en-US"/>
        </a:p>
      </dgm:t>
    </dgm:pt>
    <dgm:pt modelId="{F108ABB7-A50C-AE48-B3DC-FD41C621A3BD}">
      <dgm:prSet phldrT="[Text]"/>
      <dgm:spPr/>
      <dgm:t>
        <a:bodyPr/>
        <a:lstStyle/>
        <a:p>
          <a:r>
            <a:rPr lang="en-US" dirty="0"/>
            <a:t>Discover</a:t>
          </a:r>
        </a:p>
      </dgm:t>
    </dgm:pt>
    <dgm:pt modelId="{02EEFE0E-A953-8842-BF91-7DE32E810948}" type="parTrans" cxnId="{8375516D-6CA2-814C-82E9-A1F959777984}">
      <dgm:prSet/>
      <dgm:spPr/>
      <dgm:t>
        <a:bodyPr/>
        <a:lstStyle/>
        <a:p>
          <a:endParaRPr lang="en-US"/>
        </a:p>
      </dgm:t>
    </dgm:pt>
    <dgm:pt modelId="{B60A2083-144F-7C41-9204-85E90C698A26}" type="sibTrans" cxnId="{8375516D-6CA2-814C-82E9-A1F959777984}">
      <dgm:prSet/>
      <dgm:spPr/>
      <dgm:t>
        <a:bodyPr/>
        <a:lstStyle/>
        <a:p>
          <a:endParaRPr lang="en-US"/>
        </a:p>
      </dgm:t>
    </dgm:pt>
    <dgm:pt modelId="{C97965D4-1423-8046-8945-7DDB23DBFB65}">
      <dgm:prSet/>
      <dgm:spPr/>
      <dgm:t>
        <a:bodyPr/>
        <a:lstStyle/>
        <a:p>
          <a:r>
            <a:rPr lang="en-US" dirty="0"/>
            <a:t>Keywords</a:t>
          </a:r>
        </a:p>
      </dgm:t>
    </dgm:pt>
    <dgm:pt modelId="{A4C1AC35-8367-E04C-9754-730F5C60CFF7}" type="parTrans" cxnId="{7AA7A9E4-1C2E-F04E-92E6-20D86CCC04AC}">
      <dgm:prSet/>
      <dgm:spPr/>
      <dgm:t>
        <a:bodyPr/>
        <a:lstStyle/>
        <a:p>
          <a:endParaRPr lang="en-US"/>
        </a:p>
      </dgm:t>
    </dgm:pt>
    <dgm:pt modelId="{1E7652AD-AC21-F94D-8138-A38E03EC5646}" type="sibTrans" cxnId="{7AA7A9E4-1C2E-F04E-92E6-20D86CCC04AC}">
      <dgm:prSet/>
      <dgm:spPr>
        <a:ln w="47625">
          <a:solidFill>
            <a:srgbClr val="7030A0"/>
          </a:solidFill>
        </a:ln>
      </dgm:spPr>
      <dgm:t>
        <a:bodyPr/>
        <a:lstStyle/>
        <a:p>
          <a:endParaRPr lang="en-US"/>
        </a:p>
      </dgm:t>
    </dgm:pt>
    <dgm:pt modelId="{659E6142-B317-0A4A-BB08-CBD436E1C850}">
      <dgm:prSet/>
      <dgm:spPr/>
      <dgm:t>
        <a:bodyPr/>
        <a:lstStyle/>
        <a:p>
          <a:r>
            <a:rPr lang="en-US" dirty="0"/>
            <a:t>Deep Dive</a:t>
          </a:r>
        </a:p>
      </dgm:t>
    </dgm:pt>
    <dgm:pt modelId="{CDECFA62-F2AE-0745-97C2-C6B42202605B}" type="parTrans" cxnId="{D5A9AE84-C770-CF42-9798-7DDE3A6DF8FD}">
      <dgm:prSet/>
      <dgm:spPr/>
      <dgm:t>
        <a:bodyPr/>
        <a:lstStyle/>
        <a:p>
          <a:endParaRPr lang="en-US"/>
        </a:p>
      </dgm:t>
    </dgm:pt>
    <dgm:pt modelId="{BD8CCC38-BE79-7345-B890-C5897D5BFF82}" type="sibTrans" cxnId="{D5A9AE84-C770-CF42-9798-7DDE3A6DF8FD}">
      <dgm:prSet/>
      <dgm:spPr>
        <a:ln w="47625">
          <a:solidFill>
            <a:srgbClr val="7030A0"/>
          </a:solidFill>
        </a:ln>
      </dgm:spPr>
      <dgm:t>
        <a:bodyPr/>
        <a:lstStyle/>
        <a:p>
          <a:endParaRPr lang="en-US"/>
        </a:p>
      </dgm:t>
    </dgm:pt>
    <dgm:pt modelId="{C7F4B915-81E9-C843-95AD-A2F8A9D4E306}">
      <dgm:prSet/>
      <dgm:spPr/>
      <dgm:t>
        <a:bodyPr/>
        <a:lstStyle/>
        <a:p>
          <a:endParaRPr lang="en-US" dirty="0"/>
        </a:p>
      </dgm:t>
    </dgm:pt>
    <dgm:pt modelId="{25AA93C8-AFA8-1B4B-AF03-94260F7218AB}" type="parTrans" cxnId="{29718190-5F5C-6541-ACFD-D91BD8882484}">
      <dgm:prSet/>
      <dgm:spPr/>
      <dgm:t>
        <a:bodyPr/>
        <a:lstStyle/>
        <a:p>
          <a:endParaRPr lang="en-US"/>
        </a:p>
      </dgm:t>
    </dgm:pt>
    <dgm:pt modelId="{04E9A093-87CA-1745-931C-2A8DCF798BFD}" type="sibTrans" cxnId="{29718190-5F5C-6541-ACFD-D91BD8882484}">
      <dgm:prSet/>
      <dgm:spPr>
        <a:ln w="47625">
          <a:solidFill>
            <a:srgbClr val="7030A0"/>
          </a:solidFill>
        </a:ln>
      </dgm:spPr>
      <dgm:t>
        <a:bodyPr/>
        <a:lstStyle/>
        <a:p>
          <a:endParaRPr lang="en-US"/>
        </a:p>
      </dgm:t>
    </dgm:pt>
    <dgm:pt modelId="{BF2F08E5-3530-434E-956D-BFAA55A770B1}">
      <dgm:prSet/>
      <dgm:spPr/>
      <dgm:t>
        <a:bodyPr/>
        <a:lstStyle/>
        <a:p>
          <a:endParaRPr lang="en-US" dirty="0"/>
        </a:p>
      </dgm:t>
    </dgm:pt>
    <dgm:pt modelId="{E4139D6C-1542-5546-A285-CA8D0D1A5E8C}" type="parTrans" cxnId="{79DD63EA-7A2B-D94B-B1E5-CEA90447A48C}">
      <dgm:prSet/>
      <dgm:spPr/>
      <dgm:t>
        <a:bodyPr/>
        <a:lstStyle/>
        <a:p>
          <a:endParaRPr lang="en-US"/>
        </a:p>
      </dgm:t>
    </dgm:pt>
    <dgm:pt modelId="{77EF04EE-4FE3-2D4E-9628-51D1AFF3A0AB}" type="sibTrans" cxnId="{79DD63EA-7A2B-D94B-B1E5-CEA90447A48C}">
      <dgm:prSet/>
      <dgm:spPr/>
      <dgm:t>
        <a:bodyPr/>
        <a:lstStyle/>
        <a:p>
          <a:endParaRPr lang="en-US"/>
        </a:p>
      </dgm:t>
    </dgm:pt>
    <dgm:pt modelId="{821B1BFD-EEDC-2F41-A06D-AB98DB0A5D7B}" type="pres">
      <dgm:prSet presAssocID="{AA6CB75D-ED92-2D48-A382-4EA6CF179A29}" presName="Name0" presStyleCnt="0">
        <dgm:presLayoutVars>
          <dgm:dir/>
          <dgm:resizeHandles val="exact"/>
        </dgm:presLayoutVars>
      </dgm:prSet>
      <dgm:spPr/>
    </dgm:pt>
    <dgm:pt modelId="{50279FA8-3115-434A-B850-D05BCF00FF9E}" type="pres">
      <dgm:prSet presAssocID="{AA7B0282-37A5-6B4D-886D-4575491243C3}" presName="node" presStyleLbl="node1" presStyleIdx="0" presStyleCnt="9">
        <dgm:presLayoutVars>
          <dgm:bulletEnabled val="1"/>
        </dgm:presLayoutVars>
      </dgm:prSet>
      <dgm:spPr/>
    </dgm:pt>
    <dgm:pt modelId="{09EEB6EF-0A3F-FD46-AE76-13CD8D498288}" type="pres">
      <dgm:prSet presAssocID="{4C20F258-32C5-794B-8C7E-35FD1B4D2F09}" presName="sibTrans" presStyleLbl="sibTrans1D1" presStyleIdx="0" presStyleCnt="8"/>
      <dgm:spPr/>
    </dgm:pt>
    <dgm:pt modelId="{8DB7EC1C-356D-0243-91A2-F1256CA6356C}" type="pres">
      <dgm:prSet presAssocID="{4C20F258-32C5-794B-8C7E-35FD1B4D2F09}" presName="connectorText" presStyleLbl="sibTrans1D1" presStyleIdx="0" presStyleCnt="8"/>
      <dgm:spPr/>
    </dgm:pt>
    <dgm:pt modelId="{AAD9BD40-3046-7F42-B638-1F5EC8F41EB9}" type="pres">
      <dgm:prSet presAssocID="{D1C40D61-5132-7D42-A58B-3490BCA5AF9E}" presName="node" presStyleLbl="node1" presStyleIdx="1" presStyleCnt="9">
        <dgm:presLayoutVars>
          <dgm:bulletEnabled val="1"/>
        </dgm:presLayoutVars>
      </dgm:prSet>
      <dgm:spPr/>
    </dgm:pt>
    <dgm:pt modelId="{8AB89A21-FAEB-CF49-936D-0880B79B0246}" type="pres">
      <dgm:prSet presAssocID="{1246BCEB-AD3A-1041-A321-E6D3F6B38DC1}" presName="sibTrans" presStyleLbl="sibTrans1D1" presStyleIdx="1" presStyleCnt="8"/>
      <dgm:spPr/>
    </dgm:pt>
    <dgm:pt modelId="{61F0333C-5A5A-5749-B44E-8EF8C5CD7B5C}" type="pres">
      <dgm:prSet presAssocID="{1246BCEB-AD3A-1041-A321-E6D3F6B38DC1}" presName="connectorText" presStyleLbl="sibTrans1D1" presStyleIdx="1" presStyleCnt="8"/>
      <dgm:spPr/>
    </dgm:pt>
    <dgm:pt modelId="{37C7D21C-150B-FF44-BED0-FC8CD93D0CFF}" type="pres">
      <dgm:prSet presAssocID="{EA63C706-386A-9848-8843-8B330FAE47DC}" presName="node" presStyleLbl="node1" presStyleIdx="2" presStyleCnt="9">
        <dgm:presLayoutVars>
          <dgm:bulletEnabled val="1"/>
        </dgm:presLayoutVars>
      </dgm:prSet>
      <dgm:spPr/>
    </dgm:pt>
    <dgm:pt modelId="{83DF9CA0-D779-BF4A-8445-014F98B92FE4}" type="pres">
      <dgm:prSet presAssocID="{FE9AF345-5424-1B4A-B5DA-821D472405DB}" presName="sibTrans" presStyleLbl="sibTrans1D1" presStyleIdx="2" presStyleCnt="8"/>
      <dgm:spPr/>
    </dgm:pt>
    <dgm:pt modelId="{4B31D2FA-993D-3A41-865B-AE32511F3173}" type="pres">
      <dgm:prSet presAssocID="{FE9AF345-5424-1B4A-B5DA-821D472405DB}" presName="connectorText" presStyleLbl="sibTrans1D1" presStyleIdx="2" presStyleCnt="8"/>
      <dgm:spPr/>
    </dgm:pt>
    <dgm:pt modelId="{CCED3DE0-ED88-9449-93D0-7722F746F80F}" type="pres">
      <dgm:prSet presAssocID="{95D670AB-9CB7-B34B-A58E-9AABDFC543E6}" presName="node" presStyleLbl="node1" presStyleIdx="3" presStyleCnt="9">
        <dgm:presLayoutVars>
          <dgm:bulletEnabled val="1"/>
        </dgm:presLayoutVars>
      </dgm:prSet>
      <dgm:spPr/>
    </dgm:pt>
    <dgm:pt modelId="{796597F4-411D-7D4B-ABD6-83CC7DFB21DC}" type="pres">
      <dgm:prSet presAssocID="{68549F3B-F667-5940-9F18-080E25ACF96F}" presName="sibTrans" presStyleLbl="sibTrans1D1" presStyleIdx="3" presStyleCnt="8"/>
      <dgm:spPr/>
    </dgm:pt>
    <dgm:pt modelId="{DB5A5ACD-432C-FB47-B10D-4590C52E9435}" type="pres">
      <dgm:prSet presAssocID="{68549F3B-F667-5940-9F18-080E25ACF96F}" presName="connectorText" presStyleLbl="sibTrans1D1" presStyleIdx="3" presStyleCnt="8"/>
      <dgm:spPr/>
    </dgm:pt>
    <dgm:pt modelId="{211392AA-9E25-AD44-B2B6-1B63D33A9673}" type="pres">
      <dgm:prSet presAssocID="{F108ABB7-A50C-AE48-B3DC-FD41C621A3BD}" presName="node" presStyleLbl="node1" presStyleIdx="4" presStyleCnt="9">
        <dgm:presLayoutVars>
          <dgm:bulletEnabled val="1"/>
        </dgm:presLayoutVars>
      </dgm:prSet>
      <dgm:spPr/>
    </dgm:pt>
    <dgm:pt modelId="{2AF08FB2-26E9-1C41-82A8-89283B6DD0F9}" type="pres">
      <dgm:prSet presAssocID="{B60A2083-144F-7C41-9204-85E90C698A26}" presName="sibTrans" presStyleLbl="sibTrans1D1" presStyleIdx="4" presStyleCnt="8"/>
      <dgm:spPr/>
    </dgm:pt>
    <dgm:pt modelId="{5F6003BE-2BCE-8A44-A24A-F4E0AD89FAC3}" type="pres">
      <dgm:prSet presAssocID="{B60A2083-144F-7C41-9204-85E90C698A26}" presName="connectorText" presStyleLbl="sibTrans1D1" presStyleIdx="4" presStyleCnt="8"/>
      <dgm:spPr/>
    </dgm:pt>
    <dgm:pt modelId="{AC0F5AD8-0C37-F847-AC1B-F0F5B1199367}" type="pres">
      <dgm:prSet presAssocID="{659E6142-B317-0A4A-BB08-CBD436E1C850}" presName="node" presStyleLbl="node1" presStyleIdx="5" presStyleCnt="9">
        <dgm:presLayoutVars>
          <dgm:bulletEnabled val="1"/>
        </dgm:presLayoutVars>
      </dgm:prSet>
      <dgm:spPr/>
    </dgm:pt>
    <dgm:pt modelId="{AD6E4E9A-782D-4C4D-BF52-FD5274602F0D}" type="pres">
      <dgm:prSet presAssocID="{BD8CCC38-BE79-7345-B890-C5897D5BFF82}" presName="sibTrans" presStyleLbl="sibTrans1D1" presStyleIdx="5" presStyleCnt="8"/>
      <dgm:spPr/>
    </dgm:pt>
    <dgm:pt modelId="{C0C2450A-688C-9945-AC43-ACFF72B0F6E9}" type="pres">
      <dgm:prSet presAssocID="{BD8CCC38-BE79-7345-B890-C5897D5BFF82}" presName="connectorText" presStyleLbl="sibTrans1D1" presStyleIdx="5" presStyleCnt="8"/>
      <dgm:spPr/>
    </dgm:pt>
    <dgm:pt modelId="{01E2C5A4-C6CC-4141-B14C-06E3B3C6B8F7}" type="pres">
      <dgm:prSet presAssocID="{C97965D4-1423-8046-8945-7DDB23DBFB65}" presName="node" presStyleLbl="node1" presStyleIdx="6" presStyleCnt="9">
        <dgm:presLayoutVars>
          <dgm:bulletEnabled val="1"/>
        </dgm:presLayoutVars>
      </dgm:prSet>
      <dgm:spPr/>
    </dgm:pt>
    <dgm:pt modelId="{73D4BBC2-8DFC-4646-8318-642B64F403B4}" type="pres">
      <dgm:prSet presAssocID="{1E7652AD-AC21-F94D-8138-A38E03EC5646}" presName="sibTrans" presStyleLbl="sibTrans1D1" presStyleIdx="6" presStyleCnt="8"/>
      <dgm:spPr/>
    </dgm:pt>
    <dgm:pt modelId="{EC81CE06-13B7-0444-88AD-B0C8AF8475D2}" type="pres">
      <dgm:prSet presAssocID="{1E7652AD-AC21-F94D-8138-A38E03EC5646}" presName="connectorText" presStyleLbl="sibTrans1D1" presStyleIdx="6" presStyleCnt="8"/>
      <dgm:spPr/>
    </dgm:pt>
    <dgm:pt modelId="{3ADAFBFB-C21B-7449-81D4-7E941CB0E59C}" type="pres">
      <dgm:prSet presAssocID="{C7F4B915-81E9-C843-95AD-A2F8A9D4E306}" presName="node" presStyleLbl="node1" presStyleIdx="7" presStyleCnt="9">
        <dgm:presLayoutVars>
          <dgm:bulletEnabled val="1"/>
        </dgm:presLayoutVars>
      </dgm:prSet>
      <dgm:spPr/>
    </dgm:pt>
    <dgm:pt modelId="{1104EDDE-199A-CC4D-B9EF-0D32884B5E57}" type="pres">
      <dgm:prSet presAssocID="{04E9A093-87CA-1745-931C-2A8DCF798BFD}" presName="sibTrans" presStyleLbl="sibTrans1D1" presStyleIdx="7" presStyleCnt="8"/>
      <dgm:spPr/>
    </dgm:pt>
    <dgm:pt modelId="{ED4D427A-A260-3E44-AC45-D1CA185AA744}" type="pres">
      <dgm:prSet presAssocID="{04E9A093-87CA-1745-931C-2A8DCF798BFD}" presName="connectorText" presStyleLbl="sibTrans1D1" presStyleIdx="7" presStyleCnt="8"/>
      <dgm:spPr/>
    </dgm:pt>
    <dgm:pt modelId="{E21E182B-5206-E941-8295-9B47E5F6212B}" type="pres">
      <dgm:prSet presAssocID="{BF2F08E5-3530-434E-956D-BFAA55A770B1}" presName="node" presStyleLbl="node1" presStyleIdx="8" presStyleCnt="9">
        <dgm:presLayoutVars>
          <dgm:bulletEnabled val="1"/>
        </dgm:presLayoutVars>
      </dgm:prSet>
      <dgm:spPr/>
    </dgm:pt>
  </dgm:ptLst>
  <dgm:cxnLst>
    <dgm:cxn modelId="{84F82E03-F9FB-124F-919B-B8B08D82DCC7}" type="presOf" srcId="{68549F3B-F667-5940-9F18-080E25ACF96F}" destId="{796597F4-411D-7D4B-ABD6-83CC7DFB21DC}" srcOrd="0" destOrd="0" presId="urn:microsoft.com/office/officeart/2005/8/layout/bProcess3"/>
    <dgm:cxn modelId="{42324503-361F-3B44-B3A2-ECA584CCB94E}" type="presOf" srcId="{95D670AB-9CB7-B34B-A58E-9AABDFC543E6}" destId="{CCED3DE0-ED88-9449-93D0-7722F746F80F}" srcOrd="0" destOrd="0" presId="urn:microsoft.com/office/officeart/2005/8/layout/bProcess3"/>
    <dgm:cxn modelId="{4A199C0C-17A9-3A4D-B599-B9D9DB4F5B75}" type="presOf" srcId="{04E9A093-87CA-1745-931C-2A8DCF798BFD}" destId="{ED4D427A-A260-3E44-AC45-D1CA185AA744}" srcOrd="1" destOrd="0" presId="urn:microsoft.com/office/officeart/2005/8/layout/bProcess3"/>
    <dgm:cxn modelId="{D010E11A-C3CD-474C-ABBF-B1C5DDF12238}" type="presOf" srcId="{AA7B0282-37A5-6B4D-886D-4575491243C3}" destId="{50279FA8-3115-434A-B850-D05BCF00FF9E}" srcOrd="0" destOrd="0" presId="urn:microsoft.com/office/officeart/2005/8/layout/bProcess3"/>
    <dgm:cxn modelId="{66B97125-E2B4-D44F-B344-619A8AF02CBF}" srcId="{AA6CB75D-ED92-2D48-A382-4EA6CF179A29}" destId="{D1C40D61-5132-7D42-A58B-3490BCA5AF9E}" srcOrd="1" destOrd="0" parTransId="{5C22B36E-5B2C-4946-A37D-FC96814B91CA}" sibTransId="{1246BCEB-AD3A-1041-A321-E6D3F6B38DC1}"/>
    <dgm:cxn modelId="{F811E42E-0930-8940-9FBD-53F433E98A6E}" type="presOf" srcId="{1246BCEB-AD3A-1041-A321-E6D3F6B38DC1}" destId="{61F0333C-5A5A-5749-B44E-8EF8C5CD7B5C}" srcOrd="1" destOrd="0" presId="urn:microsoft.com/office/officeart/2005/8/layout/bProcess3"/>
    <dgm:cxn modelId="{2E606230-7FAE-3D49-91A3-8131137EB48F}" type="presOf" srcId="{FE9AF345-5424-1B4A-B5DA-821D472405DB}" destId="{4B31D2FA-993D-3A41-865B-AE32511F3173}" srcOrd="1" destOrd="0" presId="urn:microsoft.com/office/officeart/2005/8/layout/bProcess3"/>
    <dgm:cxn modelId="{8CC1313A-0875-9B4B-8C46-D03060D8BABC}" type="presOf" srcId="{B60A2083-144F-7C41-9204-85E90C698A26}" destId="{5F6003BE-2BCE-8A44-A24A-F4E0AD89FAC3}" srcOrd="1" destOrd="0" presId="urn:microsoft.com/office/officeart/2005/8/layout/bProcess3"/>
    <dgm:cxn modelId="{FCD8064E-272B-764B-A7CE-25479AED8C3C}" type="presOf" srcId="{1E7652AD-AC21-F94D-8138-A38E03EC5646}" destId="{EC81CE06-13B7-0444-88AD-B0C8AF8475D2}" srcOrd="1" destOrd="0" presId="urn:microsoft.com/office/officeart/2005/8/layout/bProcess3"/>
    <dgm:cxn modelId="{4EAD0051-7B64-174A-8CEB-7298633A22E2}" type="presOf" srcId="{B60A2083-144F-7C41-9204-85E90C698A26}" destId="{2AF08FB2-26E9-1C41-82A8-89283B6DD0F9}" srcOrd="0" destOrd="0" presId="urn:microsoft.com/office/officeart/2005/8/layout/bProcess3"/>
    <dgm:cxn modelId="{C99A065B-A928-274C-B726-AAB377E68A3B}" srcId="{AA6CB75D-ED92-2D48-A382-4EA6CF179A29}" destId="{AA7B0282-37A5-6B4D-886D-4575491243C3}" srcOrd="0" destOrd="0" parTransId="{A2C4935E-4475-E049-9EE8-A78D1689927D}" sibTransId="{4C20F258-32C5-794B-8C7E-35FD1B4D2F09}"/>
    <dgm:cxn modelId="{1B46375D-1FC8-D540-ACE0-BBE49FE5D5C2}" srcId="{AA6CB75D-ED92-2D48-A382-4EA6CF179A29}" destId="{EA63C706-386A-9848-8843-8B330FAE47DC}" srcOrd="2" destOrd="0" parTransId="{5D4C9A23-600E-BE4E-BEE3-93506F49D642}" sibTransId="{FE9AF345-5424-1B4A-B5DA-821D472405DB}"/>
    <dgm:cxn modelId="{6BB84F5F-6032-CA4B-9993-538776E1C02A}" type="presOf" srcId="{4C20F258-32C5-794B-8C7E-35FD1B4D2F09}" destId="{09EEB6EF-0A3F-FD46-AE76-13CD8D498288}" srcOrd="0" destOrd="0" presId="urn:microsoft.com/office/officeart/2005/8/layout/bProcess3"/>
    <dgm:cxn modelId="{BB0A6A63-2DDA-134C-A474-C46315455D68}" type="presOf" srcId="{68549F3B-F667-5940-9F18-080E25ACF96F}" destId="{DB5A5ACD-432C-FB47-B10D-4590C52E9435}" srcOrd="1" destOrd="0" presId="urn:microsoft.com/office/officeart/2005/8/layout/bProcess3"/>
    <dgm:cxn modelId="{1C7E9B69-7A16-384B-AE5F-1D31A5894A1A}" type="presOf" srcId="{D1C40D61-5132-7D42-A58B-3490BCA5AF9E}" destId="{AAD9BD40-3046-7F42-B638-1F5EC8F41EB9}" srcOrd="0" destOrd="0" presId="urn:microsoft.com/office/officeart/2005/8/layout/bProcess3"/>
    <dgm:cxn modelId="{8375516D-6CA2-814C-82E9-A1F959777984}" srcId="{AA6CB75D-ED92-2D48-A382-4EA6CF179A29}" destId="{F108ABB7-A50C-AE48-B3DC-FD41C621A3BD}" srcOrd="4" destOrd="0" parTransId="{02EEFE0E-A953-8842-BF91-7DE32E810948}" sibTransId="{B60A2083-144F-7C41-9204-85E90C698A26}"/>
    <dgm:cxn modelId="{91C45D71-87E7-1242-813B-944B4D8457B2}" type="presOf" srcId="{BD8CCC38-BE79-7345-B890-C5897D5BFF82}" destId="{AD6E4E9A-782D-4C4D-BF52-FD5274602F0D}" srcOrd="0" destOrd="0" presId="urn:microsoft.com/office/officeart/2005/8/layout/bProcess3"/>
    <dgm:cxn modelId="{4E305C73-AA6D-6745-ABEC-13484470BAAB}" type="presOf" srcId="{BF2F08E5-3530-434E-956D-BFAA55A770B1}" destId="{E21E182B-5206-E941-8295-9B47E5F6212B}" srcOrd="0" destOrd="0" presId="urn:microsoft.com/office/officeart/2005/8/layout/bProcess3"/>
    <dgm:cxn modelId="{F3AC1B7D-DD97-644C-8C29-AC7FB028B13A}" type="presOf" srcId="{F108ABB7-A50C-AE48-B3DC-FD41C621A3BD}" destId="{211392AA-9E25-AD44-B2B6-1B63D33A9673}" srcOrd="0" destOrd="0" presId="urn:microsoft.com/office/officeart/2005/8/layout/bProcess3"/>
    <dgm:cxn modelId="{D5A9AE84-C770-CF42-9798-7DDE3A6DF8FD}" srcId="{AA6CB75D-ED92-2D48-A382-4EA6CF179A29}" destId="{659E6142-B317-0A4A-BB08-CBD436E1C850}" srcOrd="5" destOrd="0" parTransId="{CDECFA62-F2AE-0745-97C2-C6B42202605B}" sibTransId="{BD8CCC38-BE79-7345-B890-C5897D5BFF82}"/>
    <dgm:cxn modelId="{29718190-5F5C-6541-ACFD-D91BD8882484}" srcId="{AA6CB75D-ED92-2D48-A382-4EA6CF179A29}" destId="{C7F4B915-81E9-C843-95AD-A2F8A9D4E306}" srcOrd="7" destOrd="0" parTransId="{25AA93C8-AFA8-1B4B-AF03-94260F7218AB}" sibTransId="{04E9A093-87CA-1745-931C-2A8DCF798BFD}"/>
    <dgm:cxn modelId="{80C6B298-772F-4643-ACD7-795BD43BB2C8}" type="presOf" srcId="{BD8CCC38-BE79-7345-B890-C5897D5BFF82}" destId="{C0C2450A-688C-9945-AC43-ACFF72B0F6E9}" srcOrd="1" destOrd="0" presId="urn:microsoft.com/office/officeart/2005/8/layout/bProcess3"/>
    <dgm:cxn modelId="{C1D8D49B-D254-6B42-B7A3-10B6718725B7}" type="presOf" srcId="{C7F4B915-81E9-C843-95AD-A2F8A9D4E306}" destId="{3ADAFBFB-C21B-7449-81D4-7E941CB0E59C}" srcOrd="0" destOrd="0" presId="urn:microsoft.com/office/officeart/2005/8/layout/bProcess3"/>
    <dgm:cxn modelId="{3153E19C-C720-FB40-B4F3-3895021C5322}" srcId="{AA6CB75D-ED92-2D48-A382-4EA6CF179A29}" destId="{95D670AB-9CB7-B34B-A58E-9AABDFC543E6}" srcOrd="3" destOrd="0" parTransId="{54567210-3673-D040-BDA1-CFC94ABAAE10}" sibTransId="{68549F3B-F667-5940-9F18-080E25ACF96F}"/>
    <dgm:cxn modelId="{392E27A0-46A9-024B-B545-C62E7A66A217}" type="presOf" srcId="{04E9A093-87CA-1745-931C-2A8DCF798BFD}" destId="{1104EDDE-199A-CC4D-B9EF-0D32884B5E57}" srcOrd="0" destOrd="0" presId="urn:microsoft.com/office/officeart/2005/8/layout/bProcess3"/>
    <dgm:cxn modelId="{3182E2B1-47B9-7A4B-AF10-1B8FA9E19289}" type="presOf" srcId="{4C20F258-32C5-794B-8C7E-35FD1B4D2F09}" destId="{8DB7EC1C-356D-0243-91A2-F1256CA6356C}" srcOrd="1" destOrd="0" presId="urn:microsoft.com/office/officeart/2005/8/layout/bProcess3"/>
    <dgm:cxn modelId="{5C435BC5-6652-0C46-8DA2-4A9D7C0ACDC3}" type="presOf" srcId="{1E7652AD-AC21-F94D-8138-A38E03EC5646}" destId="{73D4BBC2-8DFC-4646-8318-642B64F403B4}" srcOrd="0" destOrd="0" presId="urn:microsoft.com/office/officeart/2005/8/layout/bProcess3"/>
    <dgm:cxn modelId="{9E35F8CC-14CD-CE40-8C99-AABB6B3C09A0}" type="presOf" srcId="{C97965D4-1423-8046-8945-7DDB23DBFB65}" destId="{01E2C5A4-C6CC-4141-B14C-06E3B3C6B8F7}" srcOrd="0" destOrd="0" presId="urn:microsoft.com/office/officeart/2005/8/layout/bProcess3"/>
    <dgm:cxn modelId="{0A05F3D5-7B1C-984F-9AD1-986E89FDC719}" type="presOf" srcId="{AA6CB75D-ED92-2D48-A382-4EA6CF179A29}" destId="{821B1BFD-EEDC-2F41-A06D-AB98DB0A5D7B}" srcOrd="0" destOrd="0" presId="urn:microsoft.com/office/officeart/2005/8/layout/bProcess3"/>
    <dgm:cxn modelId="{76E344DA-CE5E-7642-AE83-868D0EFFC043}" type="presOf" srcId="{1246BCEB-AD3A-1041-A321-E6D3F6B38DC1}" destId="{8AB89A21-FAEB-CF49-936D-0880B79B0246}" srcOrd="0" destOrd="0" presId="urn:microsoft.com/office/officeart/2005/8/layout/bProcess3"/>
    <dgm:cxn modelId="{7AA7A9E4-1C2E-F04E-92E6-20D86CCC04AC}" srcId="{AA6CB75D-ED92-2D48-A382-4EA6CF179A29}" destId="{C97965D4-1423-8046-8945-7DDB23DBFB65}" srcOrd="6" destOrd="0" parTransId="{A4C1AC35-8367-E04C-9754-730F5C60CFF7}" sibTransId="{1E7652AD-AC21-F94D-8138-A38E03EC5646}"/>
    <dgm:cxn modelId="{79DD63EA-7A2B-D94B-B1E5-CEA90447A48C}" srcId="{AA6CB75D-ED92-2D48-A382-4EA6CF179A29}" destId="{BF2F08E5-3530-434E-956D-BFAA55A770B1}" srcOrd="8" destOrd="0" parTransId="{E4139D6C-1542-5546-A285-CA8D0D1A5E8C}" sibTransId="{77EF04EE-4FE3-2D4E-9628-51D1AFF3A0AB}"/>
    <dgm:cxn modelId="{CEE1AAED-0DEA-CB45-B297-FD721AEA0F51}" type="presOf" srcId="{EA63C706-386A-9848-8843-8B330FAE47DC}" destId="{37C7D21C-150B-FF44-BED0-FC8CD93D0CFF}" srcOrd="0" destOrd="0" presId="urn:microsoft.com/office/officeart/2005/8/layout/bProcess3"/>
    <dgm:cxn modelId="{912D43F1-3F3C-2C49-B847-EFCFAA783551}" type="presOf" srcId="{FE9AF345-5424-1B4A-B5DA-821D472405DB}" destId="{83DF9CA0-D779-BF4A-8445-014F98B92FE4}" srcOrd="0" destOrd="0" presId="urn:microsoft.com/office/officeart/2005/8/layout/bProcess3"/>
    <dgm:cxn modelId="{DD23EAFB-2483-CA4B-B925-514DA3F5A994}" type="presOf" srcId="{659E6142-B317-0A4A-BB08-CBD436E1C850}" destId="{AC0F5AD8-0C37-F847-AC1B-F0F5B1199367}" srcOrd="0" destOrd="0" presId="urn:microsoft.com/office/officeart/2005/8/layout/bProcess3"/>
    <dgm:cxn modelId="{DB1E8542-B863-074D-A82F-C6AD12736870}" type="presParOf" srcId="{821B1BFD-EEDC-2F41-A06D-AB98DB0A5D7B}" destId="{50279FA8-3115-434A-B850-D05BCF00FF9E}" srcOrd="0" destOrd="0" presId="urn:microsoft.com/office/officeart/2005/8/layout/bProcess3"/>
    <dgm:cxn modelId="{8760DC8E-81A6-0B49-AFCB-C78CB3500B66}" type="presParOf" srcId="{821B1BFD-EEDC-2F41-A06D-AB98DB0A5D7B}" destId="{09EEB6EF-0A3F-FD46-AE76-13CD8D498288}" srcOrd="1" destOrd="0" presId="urn:microsoft.com/office/officeart/2005/8/layout/bProcess3"/>
    <dgm:cxn modelId="{0FD65295-1A85-1046-ACD5-5A1FEB69B042}" type="presParOf" srcId="{09EEB6EF-0A3F-FD46-AE76-13CD8D498288}" destId="{8DB7EC1C-356D-0243-91A2-F1256CA6356C}" srcOrd="0" destOrd="0" presId="urn:microsoft.com/office/officeart/2005/8/layout/bProcess3"/>
    <dgm:cxn modelId="{46CA3E5E-93CC-DC4A-82CF-989319527E3C}" type="presParOf" srcId="{821B1BFD-EEDC-2F41-A06D-AB98DB0A5D7B}" destId="{AAD9BD40-3046-7F42-B638-1F5EC8F41EB9}" srcOrd="2" destOrd="0" presId="urn:microsoft.com/office/officeart/2005/8/layout/bProcess3"/>
    <dgm:cxn modelId="{66476547-588B-C745-8161-1DB8B18A9F01}" type="presParOf" srcId="{821B1BFD-EEDC-2F41-A06D-AB98DB0A5D7B}" destId="{8AB89A21-FAEB-CF49-936D-0880B79B0246}" srcOrd="3" destOrd="0" presId="urn:microsoft.com/office/officeart/2005/8/layout/bProcess3"/>
    <dgm:cxn modelId="{FF2D0C12-EA96-F243-840D-9FB5ED99AD5E}" type="presParOf" srcId="{8AB89A21-FAEB-CF49-936D-0880B79B0246}" destId="{61F0333C-5A5A-5749-B44E-8EF8C5CD7B5C}" srcOrd="0" destOrd="0" presId="urn:microsoft.com/office/officeart/2005/8/layout/bProcess3"/>
    <dgm:cxn modelId="{2008CC4D-1AF1-D14E-9C31-E130A1875A7D}" type="presParOf" srcId="{821B1BFD-EEDC-2F41-A06D-AB98DB0A5D7B}" destId="{37C7D21C-150B-FF44-BED0-FC8CD93D0CFF}" srcOrd="4" destOrd="0" presId="urn:microsoft.com/office/officeart/2005/8/layout/bProcess3"/>
    <dgm:cxn modelId="{8F3E8713-9C2D-5647-9273-9101CAF06D63}" type="presParOf" srcId="{821B1BFD-EEDC-2F41-A06D-AB98DB0A5D7B}" destId="{83DF9CA0-D779-BF4A-8445-014F98B92FE4}" srcOrd="5" destOrd="0" presId="urn:microsoft.com/office/officeart/2005/8/layout/bProcess3"/>
    <dgm:cxn modelId="{DA222B4B-2915-1846-A6D3-7580D646AA7E}" type="presParOf" srcId="{83DF9CA0-D779-BF4A-8445-014F98B92FE4}" destId="{4B31D2FA-993D-3A41-865B-AE32511F3173}" srcOrd="0" destOrd="0" presId="urn:microsoft.com/office/officeart/2005/8/layout/bProcess3"/>
    <dgm:cxn modelId="{0F62654E-7CA3-A84D-91AA-C753CB146F9B}" type="presParOf" srcId="{821B1BFD-EEDC-2F41-A06D-AB98DB0A5D7B}" destId="{CCED3DE0-ED88-9449-93D0-7722F746F80F}" srcOrd="6" destOrd="0" presId="urn:microsoft.com/office/officeart/2005/8/layout/bProcess3"/>
    <dgm:cxn modelId="{71C6D806-8269-4A4A-98A9-A5EB31AFF407}" type="presParOf" srcId="{821B1BFD-EEDC-2F41-A06D-AB98DB0A5D7B}" destId="{796597F4-411D-7D4B-ABD6-83CC7DFB21DC}" srcOrd="7" destOrd="0" presId="urn:microsoft.com/office/officeart/2005/8/layout/bProcess3"/>
    <dgm:cxn modelId="{5B68ABBA-231B-5F42-A211-72E385929692}" type="presParOf" srcId="{796597F4-411D-7D4B-ABD6-83CC7DFB21DC}" destId="{DB5A5ACD-432C-FB47-B10D-4590C52E9435}" srcOrd="0" destOrd="0" presId="urn:microsoft.com/office/officeart/2005/8/layout/bProcess3"/>
    <dgm:cxn modelId="{ADBB8939-A5D7-F747-AA56-EAF046E56CF5}" type="presParOf" srcId="{821B1BFD-EEDC-2F41-A06D-AB98DB0A5D7B}" destId="{211392AA-9E25-AD44-B2B6-1B63D33A9673}" srcOrd="8" destOrd="0" presId="urn:microsoft.com/office/officeart/2005/8/layout/bProcess3"/>
    <dgm:cxn modelId="{EABCB989-1846-7F41-918B-A26A41E01C10}" type="presParOf" srcId="{821B1BFD-EEDC-2F41-A06D-AB98DB0A5D7B}" destId="{2AF08FB2-26E9-1C41-82A8-89283B6DD0F9}" srcOrd="9" destOrd="0" presId="urn:microsoft.com/office/officeart/2005/8/layout/bProcess3"/>
    <dgm:cxn modelId="{8B3F5B68-F32E-284A-99CA-EFFF6CD99D2D}" type="presParOf" srcId="{2AF08FB2-26E9-1C41-82A8-89283B6DD0F9}" destId="{5F6003BE-2BCE-8A44-A24A-F4E0AD89FAC3}" srcOrd="0" destOrd="0" presId="urn:microsoft.com/office/officeart/2005/8/layout/bProcess3"/>
    <dgm:cxn modelId="{1864863D-AA15-0E4C-8470-85944E39B746}" type="presParOf" srcId="{821B1BFD-EEDC-2F41-A06D-AB98DB0A5D7B}" destId="{AC0F5AD8-0C37-F847-AC1B-F0F5B1199367}" srcOrd="10" destOrd="0" presId="urn:microsoft.com/office/officeart/2005/8/layout/bProcess3"/>
    <dgm:cxn modelId="{8C736952-06A1-5B4C-98BA-BFE76BA23D07}" type="presParOf" srcId="{821B1BFD-EEDC-2F41-A06D-AB98DB0A5D7B}" destId="{AD6E4E9A-782D-4C4D-BF52-FD5274602F0D}" srcOrd="11" destOrd="0" presId="urn:microsoft.com/office/officeart/2005/8/layout/bProcess3"/>
    <dgm:cxn modelId="{F995F8E3-9C73-A84C-8E6B-3929935CB2B4}" type="presParOf" srcId="{AD6E4E9A-782D-4C4D-BF52-FD5274602F0D}" destId="{C0C2450A-688C-9945-AC43-ACFF72B0F6E9}" srcOrd="0" destOrd="0" presId="urn:microsoft.com/office/officeart/2005/8/layout/bProcess3"/>
    <dgm:cxn modelId="{C742514B-E2FD-4F48-80E6-82EFCB50E03E}" type="presParOf" srcId="{821B1BFD-EEDC-2F41-A06D-AB98DB0A5D7B}" destId="{01E2C5A4-C6CC-4141-B14C-06E3B3C6B8F7}" srcOrd="12" destOrd="0" presId="urn:microsoft.com/office/officeart/2005/8/layout/bProcess3"/>
    <dgm:cxn modelId="{F17B6688-AE77-8F4F-A0D6-EB362F0B0CB7}" type="presParOf" srcId="{821B1BFD-EEDC-2F41-A06D-AB98DB0A5D7B}" destId="{73D4BBC2-8DFC-4646-8318-642B64F403B4}" srcOrd="13" destOrd="0" presId="urn:microsoft.com/office/officeart/2005/8/layout/bProcess3"/>
    <dgm:cxn modelId="{DA0EA2DE-58B9-B749-BA8E-5F046B3C8CF6}" type="presParOf" srcId="{73D4BBC2-8DFC-4646-8318-642B64F403B4}" destId="{EC81CE06-13B7-0444-88AD-B0C8AF8475D2}" srcOrd="0" destOrd="0" presId="urn:microsoft.com/office/officeart/2005/8/layout/bProcess3"/>
    <dgm:cxn modelId="{1395E0B0-A692-E047-804F-D470B57A2E55}" type="presParOf" srcId="{821B1BFD-EEDC-2F41-A06D-AB98DB0A5D7B}" destId="{3ADAFBFB-C21B-7449-81D4-7E941CB0E59C}" srcOrd="14" destOrd="0" presId="urn:microsoft.com/office/officeart/2005/8/layout/bProcess3"/>
    <dgm:cxn modelId="{DE50CB0B-7561-0940-8837-86D2245E7ED8}" type="presParOf" srcId="{821B1BFD-EEDC-2F41-A06D-AB98DB0A5D7B}" destId="{1104EDDE-199A-CC4D-B9EF-0D32884B5E57}" srcOrd="15" destOrd="0" presId="urn:microsoft.com/office/officeart/2005/8/layout/bProcess3"/>
    <dgm:cxn modelId="{F70AA2B4-1C63-3A46-9C65-B54869EB3DAE}" type="presParOf" srcId="{1104EDDE-199A-CC4D-B9EF-0D32884B5E57}" destId="{ED4D427A-A260-3E44-AC45-D1CA185AA744}" srcOrd="0" destOrd="0" presId="urn:microsoft.com/office/officeart/2005/8/layout/bProcess3"/>
    <dgm:cxn modelId="{C41EA97F-286F-D440-A873-67CB943FF118}" type="presParOf" srcId="{821B1BFD-EEDC-2F41-A06D-AB98DB0A5D7B}" destId="{E21E182B-5206-E941-8295-9B47E5F6212B}"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6CB75D-ED92-2D48-A382-4EA6CF179A29}" type="doc">
      <dgm:prSet loTypeId="urn:microsoft.com/office/officeart/2005/8/layout/bProcess3" loCatId="" qsTypeId="urn:microsoft.com/office/officeart/2005/8/quickstyle/simple1" qsCatId="simple" csTypeId="urn:microsoft.com/office/officeart/2005/8/colors/accent5_3" csCatId="accent5" phldr="1"/>
      <dgm:spPr/>
      <dgm:t>
        <a:bodyPr/>
        <a:lstStyle/>
        <a:p>
          <a:endParaRPr lang="en-US"/>
        </a:p>
      </dgm:t>
    </dgm:pt>
    <dgm:pt modelId="{AA7B0282-37A5-6B4D-886D-4575491243C3}">
      <dgm:prSet phldrT="[Text]"/>
      <dgm:spPr/>
      <dgm:t>
        <a:bodyPr/>
        <a:lstStyle/>
        <a:p>
          <a:r>
            <a:rPr lang="en-US" dirty="0"/>
            <a:t>Genre</a:t>
          </a:r>
        </a:p>
      </dgm:t>
    </dgm:pt>
    <dgm:pt modelId="{A2C4935E-4475-E049-9EE8-A78D1689927D}" type="parTrans" cxnId="{C99A065B-A928-274C-B726-AAB377E68A3B}">
      <dgm:prSet/>
      <dgm:spPr/>
      <dgm:t>
        <a:bodyPr/>
        <a:lstStyle/>
        <a:p>
          <a:endParaRPr lang="en-US"/>
        </a:p>
      </dgm:t>
    </dgm:pt>
    <dgm:pt modelId="{4C20F258-32C5-794B-8C7E-35FD1B4D2F09}" type="sibTrans" cxnId="{C99A065B-A928-274C-B726-AAB377E68A3B}">
      <dgm:prSet/>
      <dgm:spPr>
        <a:ln w="47625">
          <a:solidFill>
            <a:srgbClr val="7030A0"/>
          </a:solidFill>
        </a:ln>
      </dgm:spPr>
      <dgm:t>
        <a:bodyPr/>
        <a:lstStyle/>
        <a:p>
          <a:endParaRPr lang="en-US"/>
        </a:p>
      </dgm:t>
    </dgm:pt>
    <dgm:pt modelId="{D1C40D61-5132-7D42-A58B-3490BCA5AF9E}">
      <dgm:prSet phldrT="[Text]"/>
      <dgm:spPr/>
      <dgm:t>
        <a:bodyPr/>
        <a:lstStyle/>
        <a:p>
          <a:r>
            <a:rPr lang="en-US" dirty="0"/>
            <a:t>subgenre</a:t>
          </a:r>
        </a:p>
      </dgm:t>
    </dgm:pt>
    <dgm:pt modelId="{5C22B36E-5B2C-4946-A37D-FC96814B91CA}" type="parTrans" cxnId="{66B97125-E2B4-D44F-B344-619A8AF02CBF}">
      <dgm:prSet/>
      <dgm:spPr/>
      <dgm:t>
        <a:bodyPr/>
        <a:lstStyle/>
        <a:p>
          <a:endParaRPr lang="en-US"/>
        </a:p>
      </dgm:t>
    </dgm:pt>
    <dgm:pt modelId="{1246BCEB-AD3A-1041-A321-E6D3F6B38DC1}" type="sibTrans" cxnId="{66B97125-E2B4-D44F-B344-619A8AF02CBF}">
      <dgm:prSet/>
      <dgm:spPr>
        <a:ln w="47625">
          <a:solidFill>
            <a:srgbClr val="7030A0"/>
          </a:solidFill>
        </a:ln>
      </dgm:spPr>
      <dgm:t>
        <a:bodyPr/>
        <a:lstStyle/>
        <a:p>
          <a:endParaRPr lang="en-US"/>
        </a:p>
      </dgm:t>
    </dgm:pt>
    <dgm:pt modelId="{EA63C706-386A-9848-8843-8B330FAE47DC}">
      <dgm:prSet phldrT="[Text]"/>
      <dgm:spPr/>
      <dgm:t>
        <a:bodyPr/>
        <a:lstStyle/>
        <a:p>
          <a:r>
            <a:rPr lang="en-US" dirty="0"/>
            <a:t>BISAC</a:t>
          </a:r>
        </a:p>
      </dgm:t>
    </dgm:pt>
    <dgm:pt modelId="{5D4C9A23-600E-BE4E-BEE3-93506F49D642}" type="parTrans" cxnId="{1B46375D-1FC8-D540-ACE0-BBE49FE5D5C2}">
      <dgm:prSet/>
      <dgm:spPr/>
      <dgm:t>
        <a:bodyPr/>
        <a:lstStyle/>
        <a:p>
          <a:endParaRPr lang="en-US"/>
        </a:p>
      </dgm:t>
    </dgm:pt>
    <dgm:pt modelId="{FE9AF345-5424-1B4A-B5DA-821D472405DB}" type="sibTrans" cxnId="{1B46375D-1FC8-D540-ACE0-BBE49FE5D5C2}">
      <dgm:prSet/>
      <dgm:spPr>
        <a:ln w="47625">
          <a:solidFill>
            <a:srgbClr val="7030A0"/>
          </a:solidFill>
        </a:ln>
      </dgm:spPr>
      <dgm:t>
        <a:bodyPr/>
        <a:lstStyle/>
        <a:p>
          <a:endParaRPr lang="en-US"/>
        </a:p>
      </dgm:t>
    </dgm:pt>
    <dgm:pt modelId="{95D670AB-9CB7-B34B-A58E-9AABDFC543E6}">
      <dgm:prSet phldrT="[Text]"/>
      <dgm:spPr/>
      <dgm:t>
        <a:bodyPr/>
        <a:lstStyle/>
        <a:p>
          <a:r>
            <a:rPr lang="en-US" dirty="0"/>
            <a:t>Questions</a:t>
          </a:r>
        </a:p>
      </dgm:t>
    </dgm:pt>
    <dgm:pt modelId="{54567210-3673-D040-BDA1-CFC94ABAAE10}" type="parTrans" cxnId="{3153E19C-C720-FB40-B4F3-3895021C5322}">
      <dgm:prSet/>
      <dgm:spPr/>
      <dgm:t>
        <a:bodyPr/>
        <a:lstStyle/>
        <a:p>
          <a:endParaRPr lang="en-US"/>
        </a:p>
      </dgm:t>
    </dgm:pt>
    <dgm:pt modelId="{68549F3B-F667-5940-9F18-080E25ACF96F}" type="sibTrans" cxnId="{3153E19C-C720-FB40-B4F3-3895021C5322}">
      <dgm:prSet/>
      <dgm:spPr/>
      <dgm:t>
        <a:bodyPr/>
        <a:lstStyle/>
        <a:p>
          <a:endParaRPr lang="en-US"/>
        </a:p>
      </dgm:t>
    </dgm:pt>
    <dgm:pt modelId="{F108ABB7-A50C-AE48-B3DC-FD41C621A3BD}">
      <dgm:prSet phldrT="[Text]"/>
      <dgm:spPr/>
      <dgm:t>
        <a:bodyPr/>
        <a:lstStyle/>
        <a:p>
          <a:r>
            <a:rPr lang="en-US" dirty="0"/>
            <a:t>Discover</a:t>
          </a:r>
        </a:p>
      </dgm:t>
    </dgm:pt>
    <dgm:pt modelId="{02EEFE0E-A953-8842-BF91-7DE32E810948}" type="parTrans" cxnId="{8375516D-6CA2-814C-82E9-A1F959777984}">
      <dgm:prSet/>
      <dgm:spPr/>
      <dgm:t>
        <a:bodyPr/>
        <a:lstStyle/>
        <a:p>
          <a:endParaRPr lang="en-US"/>
        </a:p>
      </dgm:t>
    </dgm:pt>
    <dgm:pt modelId="{B60A2083-144F-7C41-9204-85E90C698A26}" type="sibTrans" cxnId="{8375516D-6CA2-814C-82E9-A1F959777984}">
      <dgm:prSet/>
      <dgm:spPr/>
      <dgm:t>
        <a:bodyPr/>
        <a:lstStyle/>
        <a:p>
          <a:endParaRPr lang="en-US"/>
        </a:p>
      </dgm:t>
    </dgm:pt>
    <dgm:pt modelId="{C97965D4-1423-8046-8945-7DDB23DBFB65}">
      <dgm:prSet/>
      <dgm:spPr/>
      <dgm:t>
        <a:bodyPr/>
        <a:lstStyle/>
        <a:p>
          <a:r>
            <a:rPr lang="en-US" dirty="0"/>
            <a:t>Keywords</a:t>
          </a:r>
        </a:p>
      </dgm:t>
    </dgm:pt>
    <dgm:pt modelId="{A4C1AC35-8367-E04C-9754-730F5C60CFF7}" type="parTrans" cxnId="{7AA7A9E4-1C2E-F04E-92E6-20D86CCC04AC}">
      <dgm:prSet/>
      <dgm:spPr/>
      <dgm:t>
        <a:bodyPr/>
        <a:lstStyle/>
        <a:p>
          <a:endParaRPr lang="en-US"/>
        </a:p>
      </dgm:t>
    </dgm:pt>
    <dgm:pt modelId="{1E7652AD-AC21-F94D-8138-A38E03EC5646}" type="sibTrans" cxnId="{7AA7A9E4-1C2E-F04E-92E6-20D86CCC04AC}">
      <dgm:prSet/>
      <dgm:spPr>
        <a:ln w="47625">
          <a:solidFill>
            <a:srgbClr val="7030A0"/>
          </a:solidFill>
        </a:ln>
      </dgm:spPr>
      <dgm:t>
        <a:bodyPr/>
        <a:lstStyle/>
        <a:p>
          <a:endParaRPr lang="en-US"/>
        </a:p>
      </dgm:t>
    </dgm:pt>
    <dgm:pt modelId="{659E6142-B317-0A4A-BB08-CBD436E1C850}">
      <dgm:prSet/>
      <dgm:spPr/>
      <dgm:t>
        <a:bodyPr/>
        <a:lstStyle/>
        <a:p>
          <a:r>
            <a:rPr lang="en-US" dirty="0"/>
            <a:t>Deep Dive</a:t>
          </a:r>
        </a:p>
      </dgm:t>
    </dgm:pt>
    <dgm:pt modelId="{CDECFA62-F2AE-0745-97C2-C6B42202605B}" type="parTrans" cxnId="{D5A9AE84-C770-CF42-9798-7DDE3A6DF8FD}">
      <dgm:prSet/>
      <dgm:spPr/>
      <dgm:t>
        <a:bodyPr/>
        <a:lstStyle/>
        <a:p>
          <a:endParaRPr lang="en-US"/>
        </a:p>
      </dgm:t>
    </dgm:pt>
    <dgm:pt modelId="{BD8CCC38-BE79-7345-B890-C5897D5BFF82}" type="sibTrans" cxnId="{D5A9AE84-C770-CF42-9798-7DDE3A6DF8FD}">
      <dgm:prSet/>
      <dgm:spPr>
        <a:ln w="47625">
          <a:solidFill>
            <a:srgbClr val="7030A0"/>
          </a:solidFill>
        </a:ln>
      </dgm:spPr>
      <dgm:t>
        <a:bodyPr/>
        <a:lstStyle/>
        <a:p>
          <a:endParaRPr lang="en-US"/>
        </a:p>
      </dgm:t>
    </dgm:pt>
    <dgm:pt modelId="{C7F4B915-81E9-C843-95AD-A2F8A9D4E306}">
      <dgm:prSet/>
      <dgm:spPr/>
      <dgm:t>
        <a:bodyPr/>
        <a:lstStyle/>
        <a:p>
          <a:endParaRPr lang="en-US" dirty="0"/>
        </a:p>
      </dgm:t>
    </dgm:pt>
    <dgm:pt modelId="{25AA93C8-AFA8-1B4B-AF03-94260F7218AB}" type="parTrans" cxnId="{29718190-5F5C-6541-ACFD-D91BD8882484}">
      <dgm:prSet/>
      <dgm:spPr/>
      <dgm:t>
        <a:bodyPr/>
        <a:lstStyle/>
        <a:p>
          <a:endParaRPr lang="en-US"/>
        </a:p>
      </dgm:t>
    </dgm:pt>
    <dgm:pt modelId="{04E9A093-87CA-1745-931C-2A8DCF798BFD}" type="sibTrans" cxnId="{29718190-5F5C-6541-ACFD-D91BD8882484}">
      <dgm:prSet/>
      <dgm:spPr>
        <a:ln w="47625">
          <a:solidFill>
            <a:srgbClr val="7030A0"/>
          </a:solidFill>
        </a:ln>
      </dgm:spPr>
      <dgm:t>
        <a:bodyPr/>
        <a:lstStyle/>
        <a:p>
          <a:endParaRPr lang="en-US"/>
        </a:p>
      </dgm:t>
    </dgm:pt>
    <dgm:pt modelId="{BF2F08E5-3530-434E-956D-BFAA55A770B1}">
      <dgm:prSet/>
      <dgm:spPr/>
      <dgm:t>
        <a:bodyPr/>
        <a:lstStyle/>
        <a:p>
          <a:endParaRPr lang="en-US" dirty="0"/>
        </a:p>
      </dgm:t>
    </dgm:pt>
    <dgm:pt modelId="{E4139D6C-1542-5546-A285-CA8D0D1A5E8C}" type="parTrans" cxnId="{79DD63EA-7A2B-D94B-B1E5-CEA90447A48C}">
      <dgm:prSet/>
      <dgm:spPr/>
      <dgm:t>
        <a:bodyPr/>
        <a:lstStyle/>
        <a:p>
          <a:endParaRPr lang="en-US"/>
        </a:p>
      </dgm:t>
    </dgm:pt>
    <dgm:pt modelId="{77EF04EE-4FE3-2D4E-9628-51D1AFF3A0AB}" type="sibTrans" cxnId="{79DD63EA-7A2B-D94B-B1E5-CEA90447A48C}">
      <dgm:prSet/>
      <dgm:spPr/>
      <dgm:t>
        <a:bodyPr/>
        <a:lstStyle/>
        <a:p>
          <a:endParaRPr lang="en-US"/>
        </a:p>
      </dgm:t>
    </dgm:pt>
    <dgm:pt modelId="{821B1BFD-EEDC-2F41-A06D-AB98DB0A5D7B}" type="pres">
      <dgm:prSet presAssocID="{AA6CB75D-ED92-2D48-A382-4EA6CF179A29}" presName="Name0" presStyleCnt="0">
        <dgm:presLayoutVars>
          <dgm:dir/>
          <dgm:resizeHandles val="exact"/>
        </dgm:presLayoutVars>
      </dgm:prSet>
      <dgm:spPr/>
    </dgm:pt>
    <dgm:pt modelId="{50279FA8-3115-434A-B850-D05BCF00FF9E}" type="pres">
      <dgm:prSet presAssocID="{AA7B0282-37A5-6B4D-886D-4575491243C3}" presName="node" presStyleLbl="node1" presStyleIdx="0" presStyleCnt="9">
        <dgm:presLayoutVars>
          <dgm:bulletEnabled val="1"/>
        </dgm:presLayoutVars>
      </dgm:prSet>
      <dgm:spPr/>
    </dgm:pt>
    <dgm:pt modelId="{09EEB6EF-0A3F-FD46-AE76-13CD8D498288}" type="pres">
      <dgm:prSet presAssocID="{4C20F258-32C5-794B-8C7E-35FD1B4D2F09}" presName="sibTrans" presStyleLbl="sibTrans1D1" presStyleIdx="0" presStyleCnt="8"/>
      <dgm:spPr/>
    </dgm:pt>
    <dgm:pt modelId="{8DB7EC1C-356D-0243-91A2-F1256CA6356C}" type="pres">
      <dgm:prSet presAssocID="{4C20F258-32C5-794B-8C7E-35FD1B4D2F09}" presName="connectorText" presStyleLbl="sibTrans1D1" presStyleIdx="0" presStyleCnt="8"/>
      <dgm:spPr/>
    </dgm:pt>
    <dgm:pt modelId="{AAD9BD40-3046-7F42-B638-1F5EC8F41EB9}" type="pres">
      <dgm:prSet presAssocID="{D1C40D61-5132-7D42-A58B-3490BCA5AF9E}" presName="node" presStyleLbl="node1" presStyleIdx="1" presStyleCnt="9">
        <dgm:presLayoutVars>
          <dgm:bulletEnabled val="1"/>
        </dgm:presLayoutVars>
      </dgm:prSet>
      <dgm:spPr/>
    </dgm:pt>
    <dgm:pt modelId="{8AB89A21-FAEB-CF49-936D-0880B79B0246}" type="pres">
      <dgm:prSet presAssocID="{1246BCEB-AD3A-1041-A321-E6D3F6B38DC1}" presName="sibTrans" presStyleLbl="sibTrans1D1" presStyleIdx="1" presStyleCnt="8"/>
      <dgm:spPr/>
    </dgm:pt>
    <dgm:pt modelId="{61F0333C-5A5A-5749-B44E-8EF8C5CD7B5C}" type="pres">
      <dgm:prSet presAssocID="{1246BCEB-AD3A-1041-A321-E6D3F6B38DC1}" presName="connectorText" presStyleLbl="sibTrans1D1" presStyleIdx="1" presStyleCnt="8"/>
      <dgm:spPr/>
    </dgm:pt>
    <dgm:pt modelId="{37C7D21C-150B-FF44-BED0-FC8CD93D0CFF}" type="pres">
      <dgm:prSet presAssocID="{EA63C706-386A-9848-8843-8B330FAE47DC}" presName="node" presStyleLbl="node1" presStyleIdx="2" presStyleCnt="9">
        <dgm:presLayoutVars>
          <dgm:bulletEnabled val="1"/>
        </dgm:presLayoutVars>
      </dgm:prSet>
      <dgm:spPr/>
    </dgm:pt>
    <dgm:pt modelId="{83DF9CA0-D779-BF4A-8445-014F98B92FE4}" type="pres">
      <dgm:prSet presAssocID="{FE9AF345-5424-1B4A-B5DA-821D472405DB}" presName="sibTrans" presStyleLbl="sibTrans1D1" presStyleIdx="2" presStyleCnt="8"/>
      <dgm:spPr/>
    </dgm:pt>
    <dgm:pt modelId="{4B31D2FA-993D-3A41-865B-AE32511F3173}" type="pres">
      <dgm:prSet presAssocID="{FE9AF345-5424-1B4A-B5DA-821D472405DB}" presName="connectorText" presStyleLbl="sibTrans1D1" presStyleIdx="2" presStyleCnt="8"/>
      <dgm:spPr/>
    </dgm:pt>
    <dgm:pt modelId="{CCED3DE0-ED88-9449-93D0-7722F746F80F}" type="pres">
      <dgm:prSet presAssocID="{95D670AB-9CB7-B34B-A58E-9AABDFC543E6}" presName="node" presStyleLbl="node1" presStyleIdx="3" presStyleCnt="9">
        <dgm:presLayoutVars>
          <dgm:bulletEnabled val="1"/>
        </dgm:presLayoutVars>
      </dgm:prSet>
      <dgm:spPr/>
    </dgm:pt>
    <dgm:pt modelId="{796597F4-411D-7D4B-ABD6-83CC7DFB21DC}" type="pres">
      <dgm:prSet presAssocID="{68549F3B-F667-5940-9F18-080E25ACF96F}" presName="sibTrans" presStyleLbl="sibTrans1D1" presStyleIdx="3" presStyleCnt="8"/>
      <dgm:spPr/>
    </dgm:pt>
    <dgm:pt modelId="{DB5A5ACD-432C-FB47-B10D-4590C52E9435}" type="pres">
      <dgm:prSet presAssocID="{68549F3B-F667-5940-9F18-080E25ACF96F}" presName="connectorText" presStyleLbl="sibTrans1D1" presStyleIdx="3" presStyleCnt="8"/>
      <dgm:spPr/>
    </dgm:pt>
    <dgm:pt modelId="{211392AA-9E25-AD44-B2B6-1B63D33A9673}" type="pres">
      <dgm:prSet presAssocID="{F108ABB7-A50C-AE48-B3DC-FD41C621A3BD}" presName="node" presStyleLbl="node1" presStyleIdx="4" presStyleCnt="9">
        <dgm:presLayoutVars>
          <dgm:bulletEnabled val="1"/>
        </dgm:presLayoutVars>
      </dgm:prSet>
      <dgm:spPr/>
    </dgm:pt>
    <dgm:pt modelId="{2AF08FB2-26E9-1C41-82A8-89283B6DD0F9}" type="pres">
      <dgm:prSet presAssocID="{B60A2083-144F-7C41-9204-85E90C698A26}" presName="sibTrans" presStyleLbl="sibTrans1D1" presStyleIdx="4" presStyleCnt="8"/>
      <dgm:spPr/>
    </dgm:pt>
    <dgm:pt modelId="{5F6003BE-2BCE-8A44-A24A-F4E0AD89FAC3}" type="pres">
      <dgm:prSet presAssocID="{B60A2083-144F-7C41-9204-85E90C698A26}" presName="connectorText" presStyleLbl="sibTrans1D1" presStyleIdx="4" presStyleCnt="8"/>
      <dgm:spPr/>
    </dgm:pt>
    <dgm:pt modelId="{AC0F5AD8-0C37-F847-AC1B-F0F5B1199367}" type="pres">
      <dgm:prSet presAssocID="{659E6142-B317-0A4A-BB08-CBD436E1C850}" presName="node" presStyleLbl="node1" presStyleIdx="5" presStyleCnt="9">
        <dgm:presLayoutVars>
          <dgm:bulletEnabled val="1"/>
        </dgm:presLayoutVars>
      </dgm:prSet>
      <dgm:spPr/>
    </dgm:pt>
    <dgm:pt modelId="{AD6E4E9A-782D-4C4D-BF52-FD5274602F0D}" type="pres">
      <dgm:prSet presAssocID="{BD8CCC38-BE79-7345-B890-C5897D5BFF82}" presName="sibTrans" presStyleLbl="sibTrans1D1" presStyleIdx="5" presStyleCnt="8"/>
      <dgm:spPr/>
    </dgm:pt>
    <dgm:pt modelId="{C0C2450A-688C-9945-AC43-ACFF72B0F6E9}" type="pres">
      <dgm:prSet presAssocID="{BD8CCC38-BE79-7345-B890-C5897D5BFF82}" presName="connectorText" presStyleLbl="sibTrans1D1" presStyleIdx="5" presStyleCnt="8"/>
      <dgm:spPr/>
    </dgm:pt>
    <dgm:pt modelId="{01E2C5A4-C6CC-4141-B14C-06E3B3C6B8F7}" type="pres">
      <dgm:prSet presAssocID="{C97965D4-1423-8046-8945-7DDB23DBFB65}" presName="node" presStyleLbl="node1" presStyleIdx="6" presStyleCnt="9">
        <dgm:presLayoutVars>
          <dgm:bulletEnabled val="1"/>
        </dgm:presLayoutVars>
      </dgm:prSet>
      <dgm:spPr/>
    </dgm:pt>
    <dgm:pt modelId="{73D4BBC2-8DFC-4646-8318-642B64F403B4}" type="pres">
      <dgm:prSet presAssocID="{1E7652AD-AC21-F94D-8138-A38E03EC5646}" presName="sibTrans" presStyleLbl="sibTrans1D1" presStyleIdx="6" presStyleCnt="8"/>
      <dgm:spPr/>
    </dgm:pt>
    <dgm:pt modelId="{EC81CE06-13B7-0444-88AD-B0C8AF8475D2}" type="pres">
      <dgm:prSet presAssocID="{1E7652AD-AC21-F94D-8138-A38E03EC5646}" presName="connectorText" presStyleLbl="sibTrans1D1" presStyleIdx="6" presStyleCnt="8"/>
      <dgm:spPr/>
    </dgm:pt>
    <dgm:pt modelId="{3ADAFBFB-C21B-7449-81D4-7E941CB0E59C}" type="pres">
      <dgm:prSet presAssocID="{C7F4B915-81E9-C843-95AD-A2F8A9D4E306}" presName="node" presStyleLbl="node1" presStyleIdx="7" presStyleCnt="9">
        <dgm:presLayoutVars>
          <dgm:bulletEnabled val="1"/>
        </dgm:presLayoutVars>
      </dgm:prSet>
      <dgm:spPr/>
    </dgm:pt>
    <dgm:pt modelId="{1104EDDE-199A-CC4D-B9EF-0D32884B5E57}" type="pres">
      <dgm:prSet presAssocID="{04E9A093-87CA-1745-931C-2A8DCF798BFD}" presName="sibTrans" presStyleLbl="sibTrans1D1" presStyleIdx="7" presStyleCnt="8"/>
      <dgm:spPr/>
    </dgm:pt>
    <dgm:pt modelId="{ED4D427A-A260-3E44-AC45-D1CA185AA744}" type="pres">
      <dgm:prSet presAssocID="{04E9A093-87CA-1745-931C-2A8DCF798BFD}" presName="connectorText" presStyleLbl="sibTrans1D1" presStyleIdx="7" presStyleCnt="8"/>
      <dgm:spPr/>
    </dgm:pt>
    <dgm:pt modelId="{E21E182B-5206-E941-8295-9B47E5F6212B}" type="pres">
      <dgm:prSet presAssocID="{BF2F08E5-3530-434E-956D-BFAA55A770B1}" presName="node" presStyleLbl="node1" presStyleIdx="8" presStyleCnt="9">
        <dgm:presLayoutVars>
          <dgm:bulletEnabled val="1"/>
        </dgm:presLayoutVars>
      </dgm:prSet>
      <dgm:spPr/>
    </dgm:pt>
  </dgm:ptLst>
  <dgm:cxnLst>
    <dgm:cxn modelId="{84F82E03-F9FB-124F-919B-B8B08D82DCC7}" type="presOf" srcId="{68549F3B-F667-5940-9F18-080E25ACF96F}" destId="{796597F4-411D-7D4B-ABD6-83CC7DFB21DC}" srcOrd="0" destOrd="0" presId="urn:microsoft.com/office/officeart/2005/8/layout/bProcess3"/>
    <dgm:cxn modelId="{42324503-361F-3B44-B3A2-ECA584CCB94E}" type="presOf" srcId="{95D670AB-9CB7-B34B-A58E-9AABDFC543E6}" destId="{CCED3DE0-ED88-9449-93D0-7722F746F80F}" srcOrd="0" destOrd="0" presId="urn:microsoft.com/office/officeart/2005/8/layout/bProcess3"/>
    <dgm:cxn modelId="{4A199C0C-17A9-3A4D-B599-B9D9DB4F5B75}" type="presOf" srcId="{04E9A093-87CA-1745-931C-2A8DCF798BFD}" destId="{ED4D427A-A260-3E44-AC45-D1CA185AA744}" srcOrd="1" destOrd="0" presId="urn:microsoft.com/office/officeart/2005/8/layout/bProcess3"/>
    <dgm:cxn modelId="{D010E11A-C3CD-474C-ABBF-B1C5DDF12238}" type="presOf" srcId="{AA7B0282-37A5-6B4D-886D-4575491243C3}" destId="{50279FA8-3115-434A-B850-D05BCF00FF9E}" srcOrd="0" destOrd="0" presId="urn:microsoft.com/office/officeart/2005/8/layout/bProcess3"/>
    <dgm:cxn modelId="{66B97125-E2B4-D44F-B344-619A8AF02CBF}" srcId="{AA6CB75D-ED92-2D48-A382-4EA6CF179A29}" destId="{D1C40D61-5132-7D42-A58B-3490BCA5AF9E}" srcOrd="1" destOrd="0" parTransId="{5C22B36E-5B2C-4946-A37D-FC96814B91CA}" sibTransId="{1246BCEB-AD3A-1041-A321-E6D3F6B38DC1}"/>
    <dgm:cxn modelId="{F811E42E-0930-8940-9FBD-53F433E98A6E}" type="presOf" srcId="{1246BCEB-AD3A-1041-A321-E6D3F6B38DC1}" destId="{61F0333C-5A5A-5749-B44E-8EF8C5CD7B5C}" srcOrd="1" destOrd="0" presId="urn:microsoft.com/office/officeart/2005/8/layout/bProcess3"/>
    <dgm:cxn modelId="{2E606230-7FAE-3D49-91A3-8131137EB48F}" type="presOf" srcId="{FE9AF345-5424-1B4A-B5DA-821D472405DB}" destId="{4B31D2FA-993D-3A41-865B-AE32511F3173}" srcOrd="1" destOrd="0" presId="urn:microsoft.com/office/officeart/2005/8/layout/bProcess3"/>
    <dgm:cxn modelId="{8CC1313A-0875-9B4B-8C46-D03060D8BABC}" type="presOf" srcId="{B60A2083-144F-7C41-9204-85E90C698A26}" destId="{5F6003BE-2BCE-8A44-A24A-F4E0AD89FAC3}" srcOrd="1" destOrd="0" presId="urn:microsoft.com/office/officeart/2005/8/layout/bProcess3"/>
    <dgm:cxn modelId="{FCD8064E-272B-764B-A7CE-25479AED8C3C}" type="presOf" srcId="{1E7652AD-AC21-F94D-8138-A38E03EC5646}" destId="{EC81CE06-13B7-0444-88AD-B0C8AF8475D2}" srcOrd="1" destOrd="0" presId="urn:microsoft.com/office/officeart/2005/8/layout/bProcess3"/>
    <dgm:cxn modelId="{4EAD0051-7B64-174A-8CEB-7298633A22E2}" type="presOf" srcId="{B60A2083-144F-7C41-9204-85E90C698A26}" destId="{2AF08FB2-26E9-1C41-82A8-89283B6DD0F9}" srcOrd="0" destOrd="0" presId="urn:microsoft.com/office/officeart/2005/8/layout/bProcess3"/>
    <dgm:cxn modelId="{C99A065B-A928-274C-B726-AAB377E68A3B}" srcId="{AA6CB75D-ED92-2D48-A382-4EA6CF179A29}" destId="{AA7B0282-37A5-6B4D-886D-4575491243C3}" srcOrd="0" destOrd="0" parTransId="{A2C4935E-4475-E049-9EE8-A78D1689927D}" sibTransId="{4C20F258-32C5-794B-8C7E-35FD1B4D2F09}"/>
    <dgm:cxn modelId="{1B46375D-1FC8-D540-ACE0-BBE49FE5D5C2}" srcId="{AA6CB75D-ED92-2D48-A382-4EA6CF179A29}" destId="{EA63C706-386A-9848-8843-8B330FAE47DC}" srcOrd="2" destOrd="0" parTransId="{5D4C9A23-600E-BE4E-BEE3-93506F49D642}" sibTransId="{FE9AF345-5424-1B4A-B5DA-821D472405DB}"/>
    <dgm:cxn modelId="{6BB84F5F-6032-CA4B-9993-538776E1C02A}" type="presOf" srcId="{4C20F258-32C5-794B-8C7E-35FD1B4D2F09}" destId="{09EEB6EF-0A3F-FD46-AE76-13CD8D498288}" srcOrd="0" destOrd="0" presId="urn:microsoft.com/office/officeart/2005/8/layout/bProcess3"/>
    <dgm:cxn modelId="{BB0A6A63-2DDA-134C-A474-C46315455D68}" type="presOf" srcId="{68549F3B-F667-5940-9F18-080E25ACF96F}" destId="{DB5A5ACD-432C-FB47-B10D-4590C52E9435}" srcOrd="1" destOrd="0" presId="urn:microsoft.com/office/officeart/2005/8/layout/bProcess3"/>
    <dgm:cxn modelId="{1C7E9B69-7A16-384B-AE5F-1D31A5894A1A}" type="presOf" srcId="{D1C40D61-5132-7D42-A58B-3490BCA5AF9E}" destId="{AAD9BD40-3046-7F42-B638-1F5EC8F41EB9}" srcOrd="0" destOrd="0" presId="urn:microsoft.com/office/officeart/2005/8/layout/bProcess3"/>
    <dgm:cxn modelId="{8375516D-6CA2-814C-82E9-A1F959777984}" srcId="{AA6CB75D-ED92-2D48-A382-4EA6CF179A29}" destId="{F108ABB7-A50C-AE48-B3DC-FD41C621A3BD}" srcOrd="4" destOrd="0" parTransId="{02EEFE0E-A953-8842-BF91-7DE32E810948}" sibTransId="{B60A2083-144F-7C41-9204-85E90C698A26}"/>
    <dgm:cxn modelId="{91C45D71-87E7-1242-813B-944B4D8457B2}" type="presOf" srcId="{BD8CCC38-BE79-7345-B890-C5897D5BFF82}" destId="{AD6E4E9A-782D-4C4D-BF52-FD5274602F0D}" srcOrd="0" destOrd="0" presId="urn:microsoft.com/office/officeart/2005/8/layout/bProcess3"/>
    <dgm:cxn modelId="{4E305C73-AA6D-6745-ABEC-13484470BAAB}" type="presOf" srcId="{BF2F08E5-3530-434E-956D-BFAA55A770B1}" destId="{E21E182B-5206-E941-8295-9B47E5F6212B}" srcOrd="0" destOrd="0" presId="urn:microsoft.com/office/officeart/2005/8/layout/bProcess3"/>
    <dgm:cxn modelId="{F3AC1B7D-DD97-644C-8C29-AC7FB028B13A}" type="presOf" srcId="{F108ABB7-A50C-AE48-B3DC-FD41C621A3BD}" destId="{211392AA-9E25-AD44-B2B6-1B63D33A9673}" srcOrd="0" destOrd="0" presId="urn:microsoft.com/office/officeart/2005/8/layout/bProcess3"/>
    <dgm:cxn modelId="{D5A9AE84-C770-CF42-9798-7DDE3A6DF8FD}" srcId="{AA6CB75D-ED92-2D48-A382-4EA6CF179A29}" destId="{659E6142-B317-0A4A-BB08-CBD436E1C850}" srcOrd="5" destOrd="0" parTransId="{CDECFA62-F2AE-0745-97C2-C6B42202605B}" sibTransId="{BD8CCC38-BE79-7345-B890-C5897D5BFF82}"/>
    <dgm:cxn modelId="{29718190-5F5C-6541-ACFD-D91BD8882484}" srcId="{AA6CB75D-ED92-2D48-A382-4EA6CF179A29}" destId="{C7F4B915-81E9-C843-95AD-A2F8A9D4E306}" srcOrd="7" destOrd="0" parTransId="{25AA93C8-AFA8-1B4B-AF03-94260F7218AB}" sibTransId="{04E9A093-87CA-1745-931C-2A8DCF798BFD}"/>
    <dgm:cxn modelId="{80C6B298-772F-4643-ACD7-795BD43BB2C8}" type="presOf" srcId="{BD8CCC38-BE79-7345-B890-C5897D5BFF82}" destId="{C0C2450A-688C-9945-AC43-ACFF72B0F6E9}" srcOrd="1" destOrd="0" presId="urn:microsoft.com/office/officeart/2005/8/layout/bProcess3"/>
    <dgm:cxn modelId="{C1D8D49B-D254-6B42-B7A3-10B6718725B7}" type="presOf" srcId="{C7F4B915-81E9-C843-95AD-A2F8A9D4E306}" destId="{3ADAFBFB-C21B-7449-81D4-7E941CB0E59C}" srcOrd="0" destOrd="0" presId="urn:microsoft.com/office/officeart/2005/8/layout/bProcess3"/>
    <dgm:cxn modelId="{3153E19C-C720-FB40-B4F3-3895021C5322}" srcId="{AA6CB75D-ED92-2D48-A382-4EA6CF179A29}" destId="{95D670AB-9CB7-B34B-A58E-9AABDFC543E6}" srcOrd="3" destOrd="0" parTransId="{54567210-3673-D040-BDA1-CFC94ABAAE10}" sibTransId="{68549F3B-F667-5940-9F18-080E25ACF96F}"/>
    <dgm:cxn modelId="{392E27A0-46A9-024B-B545-C62E7A66A217}" type="presOf" srcId="{04E9A093-87CA-1745-931C-2A8DCF798BFD}" destId="{1104EDDE-199A-CC4D-B9EF-0D32884B5E57}" srcOrd="0" destOrd="0" presId="urn:microsoft.com/office/officeart/2005/8/layout/bProcess3"/>
    <dgm:cxn modelId="{3182E2B1-47B9-7A4B-AF10-1B8FA9E19289}" type="presOf" srcId="{4C20F258-32C5-794B-8C7E-35FD1B4D2F09}" destId="{8DB7EC1C-356D-0243-91A2-F1256CA6356C}" srcOrd="1" destOrd="0" presId="urn:microsoft.com/office/officeart/2005/8/layout/bProcess3"/>
    <dgm:cxn modelId="{5C435BC5-6652-0C46-8DA2-4A9D7C0ACDC3}" type="presOf" srcId="{1E7652AD-AC21-F94D-8138-A38E03EC5646}" destId="{73D4BBC2-8DFC-4646-8318-642B64F403B4}" srcOrd="0" destOrd="0" presId="urn:microsoft.com/office/officeart/2005/8/layout/bProcess3"/>
    <dgm:cxn modelId="{9E35F8CC-14CD-CE40-8C99-AABB6B3C09A0}" type="presOf" srcId="{C97965D4-1423-8046-8945-7DDB23DBFB65}" destId="{01E2C5A4-C6CC-4141-B14C-06E3B3C6B8F7}" srcOrd="0" destOrd="0" presId="urn:microsoft.com/office/officeart/2005/8/layout/bProcess3"/>
    <dgm:cxn modelId="{0A05F3D5-7B1C-984F-9AD1-986E89FDC719}" type="presOf" srcId="{AA6CB75D-ED92-2D48-A382-4EA6CF179A29}" destId="{821B1BFD-EEDC-2F41-A06D-AB98DB0A5D7B}" srcOrd="0" destOrd="0" presId="urn:microsoft.com/office/officeart/2005/8/layout/bProcess3"/>
    <dgm:cxn modelId="{76E344DA-CE5E-7642-AE83-868D0EFFC043}" type="presOf" srcId="{1246BCEB-AD3A-1041-A321-E6D3F6B38DC1}" destId="{8AB89A21-FAEB-CF49-936D-0880B79B0246}" srcOrd="0" destOrd="0" presId="urn:microsoft.com/office/officeart/2005/8/layout/bProcess3"/>
    <dgm:cxn modelId="{7AA7A9E4-1C2E-F04E-92E6-20D86CCC04AC}" srcId="{AA6CB75D-ED92-2D48-A382-4EA6CF179A29}" destId="{C97965D4-1423-8046-8945-7DDB23DBFB65}" srcOrd="6" destOrd="0" parTransId="{A4C1AC35-8367-E04C-9754-730F5C60CFF7}" sibTransId="{1E7652AD-AC21-F94D-8138-A38E03EC5646}"/>
    <dgm:cxn modelId="{79DD63EA-7A2B-D94B-B1E5-CEA90447A48C}" srcId="{AA6CB75D-ED92-2D48-A382-4EA6CF179A29}" destId="{BF2F08E5-3530-434E-956D-BFAA55A770B1}" srcOrd="8" destOrd="0" parTransId="{E4139D6C-1542-5546-A285-CA8D0D1A5E8C}" sibTransId="{77EF04EE-4FE3-2D4E-9628-51D1AFF3A0AB}"/>
    <dgm:cxn modelId="{CEE1AAED-0DEA-CB45-B297-FD721AEA0F51}" type="presOf" srcId="{EA63C706-386A-9848-8843-8B330FAE47DC}" destId="{37C7D21C-150B-FF44-BED0-FC8CD93D0CFF}" srcOrd="0" destOrd="0" presId="urn:microsoft.com/office/officeart/2005/8/layout/bProcess3"/>
    <dgm:cxn modelId="{912D43F1-3F3C-2C49-B847-EFCFAA783551}" type="presOf" srcId="{FE9AF345-5424-1B4A-B5DA-821D472405DB}" destId="{83DF9CA0-D779-BF4A-8445-014F98B92FE4}" srcOrd="0" destOrd="0" presId="urn:microsoft.com/office/officeart/2005/8/layout/bProcess3"/>
    <dgm:cxn modelId="{DD23EAFB-2483-CA4B-B925-514DA3F5A994}" type="presOf" srcId="{659E6142-B317-0A4A-BB08-CBD436E1C850}" destId="{AC0F5AD8-0C37-F847-AC1B-F0F5B1199367}" srcOrd="0" destOrd="0" presId="urn:microsoft.com/office/officeart/2005/8/layout/bProcess3"/>
    <dgm:cxn modelId="{DB1E8542-B863-074D-A82F-C6AD12736870}" type="presParOf" srcId="{821B1BFD-EEDC-2F41-A06D-AB98DB0A5D7B}" destId="{50279FA8-3115-434A-B850-D05BCF00FF9E}" srcOrd="0" destOrd="0" presId="urn:microsoft.com/office/officeart/2005/8/layout/bProcess3"/>
    <dgm:cxn modelId="{8760DC8E-81A6-0B49-AFCB-C78CB3500B66}" type="presParOf" srcId="{821B1BFD-EEDC-2F41-A06D-AB98DB0A5D7B}" destId="{09EEB6EF-0A3F-FD46-AE76-13CD8D498288}" srcOrd="1" destOrd="0" presId="urn:microsoft.com/office/officeart/2005/8/layout/bProcess3"/>
    <dgm:cxn modelId="{0FD65295-1A85-1046-ACD5-5A1FEB69B042}" type="presParOf" srcId="{09EEB6EF-0A3F-FD46-AE76-13CD8D498288}" destId="{8DB7EC1C-356D-0243-91A2-F1256CA6356C}" srcOrd="0" destOrd="0" presId="urn:microsoft.com/office/officeart/2005/8/layout/bProcess3"/>
    <dgm:cxn modelId="{46CA3E5E-93CC-DC4A-82CF-989319527E3C}" type="presParOf" srcId="{821B1BFD-EEDC-2F41-A06D-AB98DB0A5D7B}" destId="{AAD9BD40-3046-7F42-B638-1F5EC8F41EB9}" srcOrd="2" destOrd="0" presId="urn:microsoft.com/office/officeart/2005/8/layout/bProcess3"/>
    <dgm:cxn modelId="{66476547-588B-C745-8161-1DB8B18A9F01}" type="presParOf" srcId="{821B1BFD-EEDC-2F41-A06D-AB98DB0A5D7B}" destId="{8AB89A21-FAEB-CF49-936D-0880B79B0246}" srcOrd="3" destOrd="0" presId="urn:microsoft.com/office/officeart/2005/8/layout/bProcess3"/>
    <dgm:cxn modelId="{FF2D0C12-EA96-F243-840D-9FB5ED99AD5E}" type="presParOf" srcId="{8AB89A21-FAEB-CF49-936D-0880B79B0246}" destId="{61F0333C-5A5A-5749-B44E-8EF8C5CD7B5C}" srcOrd="0" destOrd="0" presId="urn:microsoft.com/office/officeart/2005/8/layout/bProcess3"/>
    <dgm:cxn modelId="{2008CC4D-1AF1-D14E-9C31-E130A1875A7D}" type="presParOf" srcId="{821B1BFD-EEDC-2F41-A06D-AB98DB0A5D7B}" destId="{37C7D21C-150B-FF44-BED0-FC8CD93D0CFF}" srcOrd="4" destOrd="0" presId="urn:microsoft.com/office/officeart/2005/8/layout/bProcess3"/>
    <dgm:cxn modelId="{8F3E8713-9C2D-5647-9273-9101CAF06D63}" type="presParOf" srcId="{821B1BFD-EEDC-2F41-A06D-AB98DB0A5D7B}" destId="{83DF9CA0-D779-BF4A-8445-014F98B92FE4}" srcOrd="5" destOrd="0" presId="urn:microsoft.com/office/officeart/2005/8/layout/bProcess3"/>
    <dgm:cxn modelId="{DA222B4B-2915-1846-A6D3-7580D646AA7E}" type="presParOf" srcId="{83DF9CA0-D779-BF4A-8445-014F98B92FE4}" destId="{4B31D2FA-993D-3A41-865B-AE32511F3173}" srcOrd="0" destOrd="0" presId="urn:microsoft.com/office/officeart/2005/8/layout/bProcess3"/>
    <dgm:cxn modelId="{0F62654E-7CA3-A84D-91AA-C753CB146F9B}" type="presParOf" srcId="{821B1BFD-EEDC-2F41-A06D-AB98DB0A5D7B}" destId="{CCED3DE0-ED88-9449-93D0-7722F746F80F}" srcOrd="6" destOrd="0" presId="urn:microsoft.com/office/officeart/2005/8/layout/bProcess3"/>
    <dgm:cxn modelId="{71C6D806-8269-4A4A-98A9-A5EB31AFF407}" type="presParOf" srcId="{821B1BFD-EEDC-2F41-A06D-AB98DB0A5D7B}" destId="{796597F4-411D-7D4B-ABD6-83CC7DFB21DC}" srcOrd="7" destOrd="0" presId="urn:microsoft.com/office/officeart/2005/8/layout/bProcess3"/>
    <dgm:cxn modelId="{5B68ABBA-231B-5F42-A211-72E385929692}" type="presParOf" srcId="{796597F4-411D-7D4B-ABD6-83CC7DFB21DC}" destId="{DB5A5ACD-432C-FB47-B10D-4590C52E9435}" srcOrd="0" destOrd="0" presId="urn:microsoft.com/office/officeart/2005/8/layout/bProcess3"/>
    <dgm:cxn modelId="{ADBB8939-A5D7-F747-AA56-EAF046E56CF5}" type="presParOf" srcId="{821B1BFD-EEDC-2F41-A06D-AB98DB0A5D7B}" destId="{211392AA-9E25-AD44-B2B6-1B63D33A9673}" srcOrd="8" destOrd="0" presId="urn:microsoft.com/office/officeart/2005/8/layout/bProcess3"/>
    <dgm:cxn modelId="{EABCB989-1846-7F41-918B-A26A41E01C10}" type="presParOf" srcId="{821B1BFD-EEDC-2F41-A06D-AB98DB0A5D7B}" destId="{2AF08FB2-26E9-1C41-82A8-89283B6DD0F9}" srcOrd="9" destOrd="0" presId="urn:microsoft.com/office/officeart/2005/8/layout/bProcess3"/>
    <dgm:cxn modelId="{8B3F5B68-F32E-284A-99CA-EFFF6CD99D2D}" type="presParOf" srcId="{2AF08FB2-26E9-1C41-82A8-89283B6DD0F9}" destId="{5F6003BE-2BCE-8A44-A24A-F4E0AD89FAC3}" srcOrd="0" destOrd="0" presId="urn:microsoft.com/office/officeart/2005/8/layout/bProcess3"/>
    <dgm:cxn modelId="{1864863D-AA15-0E4C-8470-85944E39B746}" type="presParOf" srcId="{821B1BFD-EEDC-2F41-A06D-AB98DB0A5D7B}" destId="{AC0F5AD8-0C37-F847-AC1B-F0F5B1199367}" srcOrd="10" destOrd="0" presId="urn:microsoft.com/office/officeart/2005/8/layout/bProcess3"/>
    <dgm:cxn modelId="{8C736952-06A1-5B4C-98BA-BFE76BA23D07}" type="presParOf" srcId="{821B1BFD-EEDC-2F41-A06D-AB98DB0A5D7B}" destId="{AD6E4E9A-782D-4C4D-BF52-FD5274602F0D}" srcOrd="11" destOrd="0" presId="urn:microsoft.com/office/officeart/2005/8/layout/bProcess3"/>
    <dgm:cxn modelId="{F995F8E3-9C73-A84C-8E6B-3929935CB2B4}" type="presParOf" srcId="{AD6E4E9A-782D-4C4D-BF52-FD5274602F0D}" destId="{C0C2450A-688C-9945-AC43-ACFF72B0F6E9}" srcOrd="0" destOrd="0" presId="urn:microsoft.com/office/officeart/2005/8/layout/bProcess3"/>
    <dgm:cxn modelId="{C742514B-E2FD-4F48-80E6-82EFCB50E03E}" type="presParOf" srcId="{821B1BFD-EEDC-2F41-A06D-AB98DB0A5D7B}" destId="{01E2C5A4-C6CC-4141-B14C-06E3B3C6B8F7}" srcOrd="12" destOrd="0" presId="urn:microsoft.com/office/officeart/2005/8/layout/bProcess3"/>
    <dgm:cxn modelId="{F17B6688-AE77-8F4F-A0D6-EB362F0B0CB7}" type="presParOf" srcId="{821B1BFD-EEDC-2F41-A06D-AB98DB0A5D7B}" destId="{73D4BBC2-8DFC-4646-8318-642B64F403B4}" srcOrd="13" destOrd="0" presId="urn:microsoft.com/office/officeart/2005/8/layout/bProcess3"/>
    <dgm:cxn modelId="{DA0EA2DE-58B9-B749-BA8E-5F046B3C8CF6}" type="presParOf" srcId="{73D4BBC2-8DFC-4646-8318-642B64F403B4}" destId="{EC81CE06-13B7-0444-88AD-B0C8AF8475D2}" srcOrd="0" destOrd="0" presId="urn:microsoft.com/office/officeart/2005/8/layout/bProcess3"/>
    <dgm:cxn modelId="{1395E0B0-A692-E047-804F-D470B57A2E55}" type="presParOf" srcId="{821B1BFD-EEDC-2F41-A06D-AB98DB0A5D7B}" destId="{3ADAFBFB-C21B-7449-81D4-7E941CB0E59C}" srcOrd="14" destOrd="0" presId="urn:microsoft.com/office/officeart/2005/8/layout/bProcess3"/>
    <dgm:cxn modelId="{DE50CB0B-7561-0940-8837-86D2245E7ED8}" type="presParOf" srcId="{821B1BFD-EEDC-2F41-A06D-AB98DB0A5D7B}" destId="{1104EDDE-199A-CC4D-B9EF-0D32884B5E57}" srcOrd="15" destOrd="0" presId="urn:microsoft.com/office/officeart/2005/8/layout/bProcess3"/>
    <dgm:cxn modelId="{F70AA2B4-1C63-3A46-9C65-B54869EB3DAE}" type="presParOf" srcId="{1104EDDE-199A-CC4D-B9EF-0D32884B5E57}" destId="{ED4D427A-A260-3E44-AC45-D1CA185AA744}" srcOrd="0" destOrd="0" presId="urn:microsoft.com/office/officeart/2005/8/layout/bProcess3"/>
    <dgm:cxn modelId="{C41EA97F-286F-D440-A873-67CB943FF118}" type="presParOf" srcId="{821B1BFD-EEDC-2F41-A06D-AB98DB0A5D7B}" destId="{E21E182B-5206-E941-8295-9B47E5F6212B}"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6CB75D-ED92-2D48-A382-4EA6CF179A29}" type="doc">
      <dgm:prSet loTypeId="urn:microsoft.com/office/officeart/2005/8/layout/bProcess3" loCatId="" qsTypeId="urn:microsoft.com/office/officeart/2005/8/quickstyle/simple1" qsCatId="simple" csTypeId="urn:microsoft.com/office/officeart/2005/8/colors/accent5_3" csCatId="accent5" phldr="1"/>
      <dgm:spPr/>
      <dgm:t>
        <a:bodyPr/>
        <a:lstStyle/>
        <a:p>
          <a:endParaRPr lang="en-US"/>
        </a:p>
      </dgm:t>
    </dgm:pt>
    <dgm:pt modelId="{AA7B0282-37A5-6B4D-886D-4575491243C3}">
      <dgm:prSet phldrT="[Text]"/>
      <dgm:spPr/>
      <dgm:t>
        <a:bodyPr/>
        <a:lstStyle/>
        <a:p>
          <a:r>
            <a:rPr lang="en-US" dirty="0"/>
            <a:t>Genre/subgenre</a:t>
          </a:r>
        </a:p>
      </dgm:t>
    </dgm:pt>
    <dgm:pt modelId="{A2C4935E-4475-E049-9EE8-A78D1689927D}" type="parTrans" cxnId="{C99A065B-A928-274C-B726-AAB377E68A3B}">
      <dgm:prSet/>
      <dgm:spPr/>
      <dgm:t>
        <a:bodyPr/>
        <a:lstStyle/>
        <a:p>
          <a:endParaRPr lang="en-US"/>
        </a:p>
      </dgm:t>
    </dgm:pt>
    <dgm:pt modelId="{4C20F258-32C5-794B-8C7E-35FD1B4D2F09}" type="sibTrans" cxnId="{C99A065B-A928-274C-B726-AAB377E68A3B}">
      <dgm:prSet/>
      <dgm:spPr>
        <a:ln w="47625">
          <a:solidFill>
            <a:srgbClr val="7030A0"/>
          </a:solidFill>
        </a:ln>
      </dgm:spPr>
      <dgm:t>
        <a:bodyPr/>
        <a:lstStyle/>
        <a:p>
          <a:endParaRPr lang="en-US"/>
        </a:p>
      </dgm:t>
    </dgm:pt>
    <dgm:pt modelId="{D1C40D61-5132-7D42-A58B-3490BCA5AF9E}">
      <dgm:prSet phldrT="[Text]"/>
      <dgm:spPr/>
      <dgm:t>
        <a:bodyPr/>
        <a:lstStyle/>
        <a:p>
          <a:r>
            <a:rPr lang="en-US" dirty="0"/>
            <a:t>Tropes/UFs</a:t>
          </a:r>
        </a:p>
      </dgm:t>
    </dgm:pt>
    <dgm:pt modelId="{5C22B36E-5B2C-4946-A37D-FC96814B91CA}" type="parTrans" cxnId="{66B97125-E2B4-D44F-B344-619A8AF02CBF}">
      <dgm:prSet/>
      <dgm:spPr/>
      <dgm:t>
        <a:bodyPr/>
        <a:lstStyle/>
        <a:p>
          <a:endParaRPr lang="en-US"/>
        </a:p>
      </dgm:t>
    </dgm:pt>
    <dgm:pt modelId="{1246BCEB-AD3A-1041-A321-E6D3F6B38DC1}" type="sibTrans" cxnId="{66B97125-E2B4-D44F-B344-619A8AF02CBF}">
      <dgm:prSet/>
      <dgm:spPr>
        <a:ln w="47625">
          <a:solidFill>
            <a:srgbClr val="7030A0"/>
          </a:solidFill>
        </a:ln>
      </dgm:spPr>
      <dgm:t>
        <a:bodyPr/>
        <a:lstStyle/>
        <a:p>
          <a:endParaRPr lang="en-US"/>
        </a:p>
      </dgm:t>
    </dgm:pt>
    <dgm:pt modelId="{EA63C706-386A-9848-8843-8B330FAE47DC}">
      <dgm:prSet phldrT="[Text]"/>
      <dgm:spPr/>
      <dgm:t>
        <a:bodyPr/>
        <a:lstStyle/>
        <a:p>
          <a:r>
            <a:rPr lang="en-US" dirty="0"/>
            <a:t>BISAC</a:t>
          </a:r>
        </a:p>
      </dgm:t>
    </dgm:pt>
    <dgm:pt modelId="{5D4C9A23-600E-BE4E-BEE3-93506F49D642}" type="parTrans" cxnId="{1B46375D-1FC8-D540-ACE0-BBE49FE5D5C2}">
      <dgm:prSet/>
      <dgm:spPr/>
      <dgm:t>
        <a:bodyPr/>
        <a:lstStyle/>
        <a:p>
          <a:endParaRPr lang="en-US"/>
        </a:p>
      </dgm:t>
    </dgm:pt>
    <dgm:pt modelId="{FE9AF345-5424-1B4A-B5DA-821D472405DB}" type="sibTrans" cxnId="{1B46375D-1FC8-D540-ACE0-BBE49FE5D5C2}">
      <dgm:prSet/>
      <dgm:spPr>
        <a:ln w="47625">
          <a:solidFill>
            <a:srgbClr val="7030A0"/>
          </a:solidFill>
        </a:ln>
      </dgm:spPr>
      <dgm:t>
        <a:bodyPr/>
        <a:lstStyle/>
        <a:p>
          <a:endParaRPr lang="en-US"/>
        </a:p>
      </dgm:t>
    </dgm:pt>
    <dgm:pt modelId="{95D670AB-9CB7-B34B-A58E-9AABDFC543E6}">
      <dgm:prSet phldrT="[Text]"/>
      <dgm:spPr/>
      <dgm:t>
        <a:bodyPr/>
        <a:lstStyle/>
        <a:p>
          <a:r>
            <a:rPr lang="en-US" dirty="0"/>
            <a:t>Questions</a:t>
          </a:r>
        </a:p>
      </dgm:t>
    </dgm:pt>
    <dgm:pt modelId="{54567210-3673-D040-BDA1-CFC94ABAAE10}" type="parTrans" cxnId="{3153E19C-C720-FB40-B4F3-3895021C5322}">
      <dgm:prSet/>
      <dgm:spPr/>
      <dgm:t>
        <a:bodyPr/>
        <a:lstStyle/>
        <a:p>
          <a:endParaRPr lang="en-US"/>
        </a:p>
      </dgm:t>
    </dgm:pt>
    <dgm:pt modelId="{68549F3B-F667-5940-9F18-080E25ACF96F}" type="sibTrans" cxnId="{3153E19C-C720-FB40-B4F3-3895021C5322}">
      <dgm:prSet/>
      <dgm:spPr/>
      <dgm:t>
        <a:bodyPr/>
        <a:lstStyle/>
        <a:p>
          <a:endParaRPr lang="en-US"/>
        </a:p>
      </dgm:t>
    </dgm:pt>
    <dgm:pt modelId="{F108ABB7-A50C-AE48-B3DC-FD41C621A3BD}">
      <dgm:prSet phldrT="[Text]"/>
      <dgm:spPr/>
      <dgm:t>
        <a:bodyPr/>
        <a:lstStyle/>
        <a:p>
          <a:r>
            <a:rPr lang="en-US" dirty="0"/>
            <a:t>Discover</a:t>
          </a:r>
        </a:p>
      </dgm:t>
    </dgm:pt>
    <dgm:pt modelId="{02EEFE0E-A953-8842-BF91-7DE32E810948}" type="parTrans" cxnId="{8375516D-6CA2-814C-82E9-A1F959777984}">
      <dgm:prSet/>
      <dgm:spPr/>
      <dgm:t>
        <a:bodyPr/>
        <a:lstStyle/>
        <a:p>
          <a:endParaRPr lang="en-US"/>
        </a:p>
      </dgm:t>
    </dgm:pt>
    <dgm:pt modelId="{B60A2083-144F-7C41-9204-85E90C698A26}" type="sibTrans" cxnId="{8375516D-6CA2-814C-82E9-A1F959777984}">
      <dgm:prSet/>
      <dgm:spPr/>
      <dgm:t>
        <a:bodyPr/>
        <a:lstStyle/>
        <a:p>
          <a:endParaRPr lang="en-US"/>
        </a:p>
      </dgm:t>
    </dgm:pt>
    <dgm:pt modelId="{C97965D4-1423-8046-8945-7DDB23DBFB65}">
      <dgm:prSet/>
      <dgm:spPr/>
      <dgm:t>
        <a:bodyPr/>
        <a:lstStyle/>
        <a:p>
          <a:r>
            <a:rPr lang="en-US" dirty="0"/>
            <a:t>Keywords</a:t>
          </a:r>
        </a:p>
      </dgm:t>
    </dgm:pt>
    <dgm:pt modelId="{A4C1AC35-8367-E04C-9754-730F5C60CFF7}" type="parTrans" cxnId="{7AA7A9E4-1C2E-F04E-92E6-20D86CCC04AC}">
      <dgm:prSet/>
      <dgm:spPr/>
      <dgm:t>
        <a:bodyPr/>
        <a:lstStyle/>
        <a:p>
          <a:endParaRPr lang="en-US"/>
        </a:p>
      </dgm:t>
    </dgm:pt>
    <dgm:pt modelId="{1E7652AD-AC21-F94D-8138-A38E03EC5646}" type="sibTrans" cxnId="{7AA7A9E4-1C2E-F04E-92E6-20D86CCC04AC}">
      <dgm:prSet/>
      <dgm:spPr>
        <a:ln w="47625">
          <a:solidFill>
            <a:srgbClr val="7030A0"/>
          </a:solidFill>
        </a:ln>
      </dgm:spPr>
      <dgm:t>
        <a:bodyPr/>
        <a:lstStyle/>
        <a:p>
          <a:endParaRPr lang="en-US"/>
        </a:p>
      </dgm:t>
    </dgm:pt>
    <dgm:pt modelId="{659E6142-B317-0A4A-BB08-CBD436E1C850}">
      <dgm:prSet/>
      <dgm:spPr/>
      <dgm:t>
        <a:bodyPr/>
        <a:lstStyle/>
        <a:p>
          <a:r>
            <a:rPr lang="en-US" dirty="0"/>
            <a:t>Deep Dive</a:t>
          </a:r>
        </a:p>
      </dgm:t>
    </dgm:pt>
    <dgm:pt modelId="{CDECFA62-F2AE-0745-97C2-C6B42202605B}" type="parTrans" cxnId="{D5A9AE84-C770-CF42-9798-7DDE3A6DF8FD}">
      <dgm:prSet/>
      <dgm:spPr/>
      <dgm:t>
        <a:bodyPr/>
        <a:lstStyle/>
        <a:p>
          <a:endParaRPr lang="en-US"/>
        </a:p>
      </dgm:t>
    </dgm:pt>
    <dgm:pt modelId="{BD8CCC38-BE79-7345-B890-C5897D5BFF82}" type="sibTrans" cxnId="{D5A9AE84-C770-CF42-9798-7DDE3A6DF8FD}">
      <dgm:prSet/>
      <dgm:spPr>
        <a:ln w="47625">
          <a:solidFill>
            <a:srgbClr val="7030A0"/>
          </a:solidFill>
        </a:ln>
      </dgm:spPr>
      <dgm:t>
        <a:bodyPr/>
        <a:lstStyle/>
        <a:p>
          <a:endParaRPr lang="en-US"/>
        </a:p>
      </dgm:t>
    </dgm:pt>
    <dgm:pt modelId="{C7F4B915-81E9-C843-95AD-A2F8A9D4E306}">
      <dgm:prSet/>
      <dgm:spPr/>
      <dgm:t>
        <a:bodyPr/>
        <a:lstStyle/>
        <a:p>
          <a:r>
            <a:rPr lang="en-US" dirty="0"/>
            <a:t>Branding</a:t>
          </a:r>
        </a:p>
      </dgm:t>
    </dgm:pt>
    <dgm:pt modelId="{25AA93C8-AFA8-1B4B-AF03-94260F7218AB}" type="parTrans" cxnId="{29718190-5F5C-6541-ACFD-D91BD8882484}">
      <dgm:prSet/>
      <dgm:spPr/>
      <dgm:t>
        <a:bodyPr/>
        <a:lstStyle/>
        <a:p>
          <a:endParaRPr lang="en-US"/>
        </a:p>
      </dgm:t>
    </dgm:pt>
    <dgm:pt modelId="{04E9A093-87CA-1745-931C-2A8DCF798BFD}" type="sibTrans" cxnId="{29718190-5F5C-6541-ACFD-D91BD8882484}">
      <dgm:prSet/>
      <dgm:spPr>
        <a:ln w="47625">
          <a:solidFill>
            <a:srgbClr val="7030A0"/>
          </a:solidFill>
        </a:ln>
      </dgm:spPr>
      <dgm:t>
        <a:bodyPr/>
        <a:lstStyle/>
        <a:p>
          <a:endParaRPr lang="en-US"/>
        </a:p>
      </dgm:t>
    </dgm:pt>
    <dgm:pt modelId="{BF2F08E5-3530-434E-956D-BFAA55A770B1}">
      <dgm:prSet/>
      <dgm:spPr/>
      <dgm:t>
        <a:bodyPr/>
        <a:lstStyle/>
        <a:p>
          <a:endParaRPr lang="en-US" dirty="0"/>
        </a:p>
      </dgm:t>
    </dgm:pt>
    <dgm:pt modelId="{E4139D6C-1542-5546-A285-CA8D0D1A5E8C}" type="parTrans" cxnId="{79DD63EA-7A2B-D94B-B1E5-CEA90447A48C}">
      <dgm:prSet/>
      <dgm:spPr/>
      <dgm:t>
        <a:bodyPr/>
        <a:lstStyle/>
        <a:p>
          <a:endParaRPr lang="en-US"/>
        </a:p>
      </dgm:t>
    </dgm:pt>
    <dgm:pt modelId="{77EF04EE-4FE3-2D4E-9628-51D1AFF3A0AB}" type="sibTrans" cxnId="{79DD63EA-7A2B-D94B-B1E5-CEA90447A48C}">
      <dgm:prSet/>
      <dgm:spPr/>
      <dgm:t>
        <a:bodyPr/>
        <a:lstStyle/>
        <a:p>
          <a:endParaRPr lang="en-US"/>
        </a:p>
      </dgm:t>
    </dgm:pt>
    <dgm:pt modelId="{821B1BFD-EEDC-2F41-A06D-AB98DB0A5D7B}" type="pres">
      <dgm:prSet presAssocID="{AA6CB75D-ED92-2D48-A382-4EA6CF179A29}" presName="Name0" presStyleCnt="0">
        <dgm:presLayoutVars>
          <dgm:dir/>
          <dgm:resizeHandles val="exact"/>
        </dgm:presLayoutVars>
      </dgm:prSet>
      <dgm:spPr/>
    </dgm:pt>
    <dgm:pt modelId="{50279FA8-3115-434A-B850-D05BCF00FF9E}" type="pres">
      <dgm:prSet presAssocID="{AA7B0282-37A5-6B4D-886D-4575491243C3}" presName="node" presStyleLbl="node1" presStyleIdx="0" presStyleCnt="9">
        <dgm:presLayoutVars>
          <dgm:bulletEnabled val="1"/>
        </dgm:presLayoutVars>
      </dgm:prSet>
      <dgm:spPr/>
    </dgm:pt>
    <dgm:pt modelId="{09EEB6EF-0A3F-FD46-AE76-13CD8D498288}" type="pres">
      <dgm:prSet presAssocID="{4C20F258-32C5-794B-8C7E-35FD1B4D2F09}" presName="sibTrans" presStyleLbl="sibTrans1D1" presStyleIdx="0" presStyleCnt="8"/>
      <dgm:spPr/>
    </dgm:pt>
    <dgm:pt modelId="{8DB7EC1C-356D-0243-91A2-F1256CA6356C}" type="pres">
      <dgm:prSet presAssocID="{4C20F258-32C5-794B-8C7E-35FD1B4D2F09}" presName="connectorText" presStyleLbl="sibTrans1D1" presStyleIdx="0" presStyleCnt="8"/>
      <dgm:spPr/>
    </dgm:pt>
    <dgm:pt modelId="{AAD9BD40-3046-7F42-B638-1F5EC8F41EB9}" type="pres">
      <dgm:prSet presAssocID="{D1C40D61-5132-7D42-A58B-3490BCA5AF9E}" presName="node" presStyleLbl="node1" presStyleIdx="1" presStyleCnt="9">
        <dgm:presLayoutVars>
          <dgm:bulletEnabled val="1"/>
        </dgm:presLayoutVars>
      </dgm:prSet>
      <dgm:spPr/>
    </dgm:pt>
    <dgm:pt modelId="{8AB89A21-FAEB-CF49-936D-0880B79B0246}" type="pres">
      <dgm:prSet presAssocID="{1246BCEB-AD3A-1041-A321-E6D3F6B38DC1}" presName="sibTrans" presStyleLbl="sibTrans1D1" presStyleIdx="1" presStyleCnt="8"/>
      <dgm:spPr/>
    </dgm:pt>
    <dgm:pt modelId="{61F0333C-5A5A-5749-B44E-8EF8C5CD7B5C}" type="pres">
      <dgm:prSet presAssocID="{1246BCEB-AD3A-1041-A321-E6D3F6B38DC1}" presName="connectorText" presStyleLbl="sibTrans1D1" presStyleIdx="1" presStyleCnt="8"/>
      <dgm:spPr/>
    </dgm:pt>
    <dgm:pt modelId="{37C7D21C-150B-FF44-BED0-FC8CD93D0CFF}" type="pres">
      <dgm:prSet presAssocID="{EA63C706-386A-9848-8843-8B330FAE47DC}" presName="node" presStyleLbl="node1" presStyleIdx="2" presStyleCnt="9">
        <dgm:presLayoutVars>
          <dgm:bulletEnabled val="1"/>
        </dgm:presLayoutVars>
      </dgm:prSet>
      <dgm:spPr/>
    </dgm:pt>
    <dgm:pt modelId="{83DF9CA0-D779-BF4A-8445-014F98B92FE4}" type="pres">
      <dgm:prSet presAssocID="{FE9AF345-5424-1B4A-B5DA-821D472405DB}" presName="sibTrans" presStyleLbl="sibTrans1D1" presStyleIdx="2" presStyleCnt="8"/>
      <dgm:spPr/>
    </dgm:pt>
    <dgm:pt modelId="{4B31D2FA-993D-3A41-865B-AE32511F3173}" type="pres">
      <dgm:prSet presAssocID="{FE9AF345-5424-1B4A-B5DA-821D472405DB}" presName="connectorText" presStyleLbl="sibTrans1D1" presStyleIdx="2" presStyleCnt="8"/>
      <dgm:spPr/>
    </dgm:pt>
    <dgm:pt modelId="{CCED3DE0-ED88-9449-93D0-7722F746F80F}" type="pres">
      <dgm:prSet presAssocID="{95D670AB-9CB7-B34B-A58E-9AABDFC543E6}" presName="node" presStyleLbl="node1" presStyleIdx="3" presStyleCnt="9">
        <dgm:presLayoutVars>
          <dgm:bulletEnabled val="1"/>
        </dgm:presLayoutVars>
      </dgm:prSet>
      <dgm:spPr/>
    </dgm:pt>
    <dgm:pt modelId="{796597F4-411D-7D4B-ABD6-83CC7DFB21DC}" type="pres">
      <dgm:prSet presAssocID="{68549F3B-F667-5940-9F18-080E25ACF96F}" presName="sibTrans" presStyleLbl="sibTrans1D1" presStyleIdx="3" presStyleCnt="8"/>
      <dgm:spPr/>
    </dgm:pt>
    <dgm:pt modelId="{DB5A5ACD-432C-FB47-B10D-4590C52E9435}" type="pres">
      <dgm:prSet presAssocID="{68549F3B-F667-5940-9F18-080E25ACF96F}" presName="connectorText" presStyleLbl="sibTrans1D1" presStyleIdx="3" presStyleCnt="8"/>
      <dgm:spPr/>
    </dgm:pt>
    <dgm:pt modelId="{211392AA-9E25-AD44-B2B6-1B63D33A9673}" type="pres">
      <dgm:prSet presAssocID="{F108ABB7-A50C-AE48-B3DC-FD41C621A3BD}" presName="node" presStyleLbl="node1" presStyleIdx="4" presStyleCnt="9">
        <dgm:presLayoutVars>
          <dgm:bulletEnabled val="1"/>
        </dgm:presLayoutVars>
      </dgm:prSet>
      <dgm:spPr/>
    </dgm:pt>
    <dgm:pt modelId="{2AF08FB2-26E9-1C41-82A8-89283B6DD0F9}" type="pres">
      <dgm:prSet presAssocID="{B60A2083-144F-7C41-9204-85E90C698A26}" presName="sibTrans" presStyleLbl="sibTrans1D1" presStyleIdx="4" presStyleCnt="8"/>
      <dgm:spPr/>
    </dgm:pt>
    <dgm:pt modelId="{5F6003BE-2BCE-8A44-A24A-F4E0AD89FAC3}" type="pres">
      <dgm:prSet presAssocID="{B60A2083-144F-7C41-9204-85E90C698A26}" presName="connectorText" presStyleLbl="sibTrans1D1" presStyleIdx="4" presStyleCnt="8"/>
      <dgm:spPr/>
    </dgm:pt>
    <dgm:pt modelId="{AC0F5AD8-0C37-F847-AC1B-F0F5B1199367}" type="pres">
      <dgm:prSet presAssocID="{659E6142-B317-0A4A-BB08-CBD436E1C850}" presName="node" presStyleLbl="node1" presStyleIdx="5" presStyleCnt="9">
        <dgm:presLayoutVars>
          <dgm:bulletEnabled val="1"/>
        </dgm:presLayoutVars>
      </dgm:prSet>
      <dgm:spPr/>
    </dgm:pt>
    <dgm:pt modelId="{AD6E4E9A-782D-4C4D-BF52-FD5274602F0D}" type="pres">
      <dgm:prSet presAssocID="{BD8CCC38-BE79-7345-B890-C5897D5BFF82}" presName="sibTrans" presStyleLbl="sibTrans1D1" presStyleIdx="5" presStyleCnt="8"/>
      <dgm:spPr/>
    </dgm:pt>
    <dgm:pt modelId="{C0C2450A-688C-9945-AC43-ACFF72B0F6E9}" type="pres">
      <dgm:prSet presAssocID="{BD8CCC38-BE79-7345-B890-C5897D5BFF82}" presName="connectorText" presStyleLbl="sibTrans1D1" presStyleIdx="5" presStyleCnt="8"/>
      <dgm:spPr/>
    </dgm:pt>
    <dgm:pt modelId="{01E2C5A4-C6CC-4141-B14C-06E3B3C6B8F7}" type="pres">
      <dgm:prSet presAssocID="{C97965D4-1423-8046-8945-7DDB23DBFB65}" presName="node" presStyleLbl="node1" presStyleIdx="6" presStyleCnt="9">
        <dgm:presLayoutVars>
          <dgm:bulletEnabled val="1"/>
        </dgm:presLayoutVars>
      </dgm:prSet>
      <dgm:spPr/>
    </dgm:pt>
    <dgm:pt modelId="{73D4BBC2-8DFC-4646-8318-642B64F403B4}" type="pres">
      <dgm:prSet presAssocID="{1E7652AD-AC21-F94D-8138-A38E03EC5646}" presName="sibTrans" presStyleLbl="sibTrans1D1" presStyleIdx="6" presStyleCnt="8"/>
      <dgm:spPr/>
    </dgm:pt>
    <dgm:pt modelId="{EC81CE06-13B7-0444-88AD-B0C8AF8475D2}" type="pres">
      <dgm:prSet presAssocID="{1E7652AD-AC21-F94D-8138-A38E03EC5646}" presName="connectorText" presStyleLbl="sibTrans1D1" presStyleIdx="6" presStyleCnt="8"/>
      <dgm:spPr/>
    </dgm:pt>
    <dgm:pt modelId="{3ADAFBFB-C21B-7449-81D4-7E941CB0E59C}" type="pres">
      <dgm:prSet presAssocID="{C7F4B915-81E9-C843-95AD-A2F8A9D4E306}" presName="node" presStyleLbl="node1" presStyleIdx="7" presStyleCnt="9">
        <dgm:presLayoutVars>
          <dgm:bulletEnabled val="1"/>
        </dgm:presLayoutVars>
      </dgm:prSet>
      <dgm:spPr/>
    </dgm:pt>
    <dgm:pt modelId="{1104EDDE-199A-CC4D-B9EF-0D32884B5E57}" type="pres">
      <dgm:prSet presAssocID="{04E9A093-87CA-1745-931C-2A8DCF798BFD}" presName="sibTrans" presStyleLbl="sibTrans1D1" presStyleIdx="7" presStyleCnt="8"/>
      <dgm:spPr/>
    </dgm:pt>
    <dgm:pt modelId="{ED4D427A-A260-3E44-AC45-D1CA185AA744}" type="pres">
      <dgm:prSet presAssocID="{04E9A093-87CA-1745-931C-2A8DCF798BFD}" presName="connectorText" presStyleLbl="sibTrans1D1" presStyleIdx="7" presStyleCnt="8"/>
      <dgm:spPr/>
    </dgm:pt>
    <dgm:pt modelId="{E21E182B-5206-E941-8295-9B47E5F6212B}" type="pres">
      <dgm:prSet presAssocID="{BF2F08E5-3530-434E-956D-BFAA55A770B1}" presName="node" presStyleLbl="node1" presStyleIdx="8" presStyleCnt="9">
        <dgm:presLayoutVars>
          <dgm:bulletEnabled val="1"/>
        </dgm:presLayoutVars>
      </dgm:prSet>
      <dgm:spPr/>
    </dgm:pt>
  </dgm:ptLst>
  <dgm:cxnLst>
    <dgm:cxn modelId="{84F82E03-F9FB-124F-919B-B8B08D82DCC7}" type="presOf" srcId="{68549F3B-F667-5940-9F18-080E25ACF96F}" destId="{796597F4-411D-7D4B-ABD6-83CC7DFB21DC}" srcOrd="0" destOrd="0" presId="urn:microsoft.com/office/officeart/2005/8/layout/bProcess3"/>
    <dgm:cxn modelId="{42324503-361F-3B44-B3A2-ECA584CCB94E}" type="presOf" srcId="{95D670AB-9CB7-B34B-A58E-9AABDFC543E6}" destId="{CCED3DE0-ED88-9449-93D0-7722F746F80F}" srcOrd="0" destOrd="0" presId="urn:microsoft.com/office/officeart/2005/8/layout/bProcess3"/>
    <dgm:cxn modelId="{4A199C0C-17A9-3A4D-B599-B9D9DB4F5B75}" type="presOf" srcId="{04E9A093-87CA-1745-931C-2A8DCF798BFD}" destId="{ED4D427A-A260-3E44-AC45-D1CA185AA744}" srcOrd="1" destOrd="0" presId="urn:microsoft.com/office/officeart/2005/8/layout/bProcess3"/>
    <dgm:cxn modelId="{D010E11A-C3CD-474C-ABBF-B1C5DDF12238}" type="presOf" srcId="{AA7B0282-37A5-6B4D-886D-4575491243C3}" destId="{50279FA8-3115-434A-B850-D05BCF00FF9E}" srcOrd="0" destOrd="0" presId="urn:microsoft.com/office/officeart/2005/8/layout/bProcess3"/>
    <dgm:cxn modelId="{66B97125-E2B4-D44F-B344-619A8AF02CBF}" srcId="{AA6CB75D-ED92-2D48-A382-4EA6CF179A29}" destId="{D1C40D61-5132-7D42-A58B-3490BCA5AF9E}" srcOrd="1" destOrd="0" parTransId="{5C22B36E-5B2C-4946-A37D-FC96814B91CA}" sibTransId="{1246BCEB-AD3A-1041-A321-E6D3F6B38DC1}"/>
    <dgm:cxn modelId="{F811E42E-0930-8940-9FBD-53F433E98A6E}" type="presOf" srcId="{1246BCEB-AD3A-1041-A321-E6D3F6B38DC1}" destId="{61F0333C-5A5A-5749-B44E-8EF8C5CD7B5C}" srcOrd="1" destOrd="0" presId="urn:microsoft.com/office/officeart/2005/8/layout/bProcess3"/>
    <dgm:cxn modelId="{2E606230-7FAE-3D49-91A3-8131137EB48F}" type="presOf" srcId="{FE9AF345-5424-1B4A-B5DA-821D472405DB}" destId="{4B31D2FA-993D-3A41-865B-AE32511F3173}" srcOrd="1" destOrd="0" presId="urn:microsoft.com/office/officeart/2005/8/layout/bProcess3"/>
    <dgm:cxn modelId="{8CC1313A-0875-9B4B-8C46-D03060D8BABC}" type="presOf" srcId="{B60A2083-144F-7C41-9204-85E90C698A26}" destId="{5F6003BE-2BCE-8A44-A24A-F4E0AD89FAC3}" srcOrd="1" destOrd="0" presId="urn:microsoft.com/office/officeart/2005/8/layout/bProcess3"/>
    <dgm:cxn modelId="{FCD8064E-272B-764B-A7CE-25479AED8C3C}" type="presOf" srcId="{1E7652AD-AC21-F94D-8138-A38E03EC5646}" destId="{EC81CE06-13B7-0444-88AD-B0C8AF8475D2}" srcOrd="1" destOrd="0" presId="urn:microsoft.com/office/officeart/2005/8/layout/bProcess3"/>
    <dgm:cxn modelId="{4EAD0051-7B64-174A-8CEB-7298633A22E2}" type="presOf" srcId="{B60A2083-144F-7C41-9204-85E90C698A26}" destId="{2AF08FB2-26E9-1C41-82A8-89283B6DD0F9}" srcOrd="0" destOrd="0" presId="urn:microsoft.com/office/officeart/2005/8/layout/bProcess3"/>
    <dgm:cxn modelId="{C99A065B-A928-274C-B726-AAB377E68A3B}" srcId="{AA6CB75D-ED92-2D48-A382-4EA6CF179A29}" destId="{AA7B0282-37A5-6B4D-886D-4575491243C3}" srcOrd="0" destOrd="0" parTransId="{A2C4935E-4475-E049-9EE8-A78D1689927D}" sibTransId="{4C20F258-32C5-794B-8C7E-35FD1B4D2F09}"/>
    <dgm:cxn modelId="{1B46375D-1FC8-D540-ACE0-BBE49FE5D5C2}" srcId="{AA6CB75D-ED92-2D48-A382-4EA6CF179A29}" destId="{EA63C706-386A-9848-8843-8B330FAE47DC}" srcOrd="2" destOrd="0" parTransId="{5D4C9A23-600E-BE4E-BEE3-93506F49D642}" sibTransId="{FE9AF345-5424-1B4A-B5DA-821D472405DB}"/>
    <dgm:cxn modelId="{6BB84F5F-6032-CA4B-9993-538776E1C02A}" type="presOf" srcId="{4C20F258-32C5-794B-8C7E-35FD1B4D2F09}" destId="{09EEB6EF-0A3F-FD46-AE76-13CD8D498288}" srcOrd="0" destOrd="0" presId="urn:microsoft.com/office/officeart/2005/8/layout/bProcess3"/>
    <dgm:cxn modelId="{BB0A6A63-2DDA-134C-A474-C46315455D68}" type="presOf" srcId="{68549F3B-F667-5940-9F18-080E25ACF96F}" destId="{DB5A5ACD-432C-FB47-B10D-4590C52E9435}" srcOrd="1" destOrd="0" presId="urn:microsoft.com/office/officeart/2005/8/layout/bProcess3"/>
    <dgm:cxn modelId="{1C7E9B69-7A16-384B-AE5F-1D31A5894A1A}" type="presOf" srcId="{D1C40D61-5132-7D42-A58B-3490BCA5AF9E}" destId="{AAD9BD40-3046-7F42-B638-1F5EC8F41EB9}" srcOrd="0" destOrd="0" presId="urn:microsoft.com/office/officeart/2005/8/layout/bProcess3"/>
    <dgm:cxn modelId="{8375516D-6CA2-814C-82E9-A1F959777984}" srcId="{AA6CB75D-ED92-2D48-A382-4EA6CF179A29}" destId="{F108ABB7-A50C-AE48-B3DC-FD41C621A3BD}" srcOrd="4" destOrd="0" parTransId="{02EEFE0E-A953-8842-BF91-7DE32E810948}" sibTransId="{B60A2083-144F-7C41-9204-85E90C698A26}"/>
    <dgm:cxn modelId="{91C45D71-87E7-1242-813B-944B4D8457B2}" type="presOf" srcId="{BD8CCC38-BE79-7345-B890-C5897D5BFF82}" destId="{AD6E4E9A-782D-4C4D-BF52-FD5274602F0D}" srcOrd="0" destOrd="0" presId="urn:microsoft.com/office/officeart/2005/8/layout/bProcess3"/>
    <dgm:cxn modelId="{4E305C73-AA6D-6745-ABEC-13484470BAAB}" type="presOf" srcId="{BF2F08E5-3530-434E-956D-BFAA55A770B1}" destId="{E21E182B-5206-E941-8295-9B47E5F6212B}" srcOrd="0" destOrd="0" presId="urn:microsoft.com/office/officeart/2005/8/layout/bProcess3"/>
    <dgm:cxn modelId="{F3AC1B7D-DD97-644C-8C29-AC7FB028B13A}" type="presOf" srcId="{F108ABB7-A50C-AE48-B3DC-FD41C621A3BD}" destId="{211392AA-9E25-AD44-B2B6-1B63D33A9673}" srcOrd="0" destOrd="0" presId="urn:microsoft.com/office/officeart/2005/8/layout/bProcess3"/>
    <dgm:cxn modelId="{D5A9AE84-C770-CF42-9798-7DDE3A6DF8FD}" srcId="{AA6CB75D-ED92-2D48-A382-4EA6CF179A29}" destId="{659E6142-B317-0A4A-BB08-CBD436E1C850}" srcOrd="5" destOrd="0" parTransId="{CDECFA62-F2AE-0745-97C2-C6B42202605B}" sibTransId="{BD8CCC38-BE79-7345-B890-C5897D5BFF82}"/>
    <dgm:cxn modelId="{29718190-5F5C-6541-ACFD-D91BD8882484}" srcId="{AA6CB75D-ED92-2D48-A382-4EA6CF179A29}" destId="{C7F4B915-81E9-C843-95AD-A2F8A9D4E306}" srcOrd="7" destOrd="0" parTransId="{25AA93C8-AFA8-1B4B-AF03-94260F7218AB}" sibTransId="{04E9A093-87CA-1745-931C-2A8DCF798BFD}"/>
    <dgm:cxn modelId="{80C6B298-772F-4643-ACD7-795BD43BB2C8}" type="presOf" srcId="{BD8CCC38-BE79-7345-B890-C5897D5BFF82}" destId="{C0C2450A-688C-9945-AC43-ACFF72B0F6E9}" srcOrd="1" destOrd="0" presId="urn:microsoft.com/office/officeart/2005/8/layout/bProcess3"/>
    <dgm:cxn modelId="{C1D8D49B-D254-6B42-B7A3-10B6718725B7}" type="presOf" srcId="{C7F4B915-81E9-C843-95AD-A2F8A9D4E306}" destId="{3ADAFBFB-C21B-7449-81D4-7E941CB0E59C}" srcOrd="0" destOrd="0" presId="urn:microsoft.com/office/officeart/2005/8/layout/bProcess3"/>
    <dgm:cxn modelId="{3153E19C-C720-FB40-B4F3-3895021C5322}" srcId="{AA6CB75D-ED92-2D48-A382-4EA6CF179A29}" destId="{95D670AB-9CB7-B34B-A58E-9AABDFC543E6}" srcOrd="3" destOrd="0" parTransId="{54567210-3673-D040-BDA1-CFC94ABAAE10}" sibTransId="{68549F3B-F667-5940-9F18-080E25ACF96F}"/>
    <dgm:cxn modelId="{392E27A0-46A9-024B-B545-C62E7A66A217}" type="presOf" srcId="{04E9A093-87CA-1745-931C-2A8DCF798BFD}" destId="{1104EDDE-199A-CC4D-B9EF-0D32884B5E57}" srcOrd="0" destOrd="0" presId="urn:microsoft.com/office/officeart/2005/8/layout/bProcess3"/>
    <dgm:cxn modelId="{3182E2B1-47B9-7A4B-AF10-1B8FA9E19289}" type="presOf" srcId="{4C20F258-32C5-794B-8C7E-35FD1B4D2F09}" destId="{8DB7EC1C-356D-0243-91A2-F1256CA6356C}" srcOrd="1" destOrd="0" presId="urn:microsoft.com/office/officeart/2005/8/layout/bProcess3"/>
    <dgm:cxn modelId="{5C435BC5-6652-0C46-8DA2-4A9D7C0ACDC3}" type="presOf" srcId="{1E7652AD-AC21-F94D-8138-A38E03EC5646}" destId="{73D4BBC2-8DFC-4646-8318-642B64F403B4}" srcOrd="0" destOrd="0" presId="urn:microsoft.com/office/officeart/2005/8/layout/bProcess3"/>
    <dgm:cxn modelId="{9E35F8CC-14CD-CE40-8C99-AABB6B3C09A0}" type="presOf" srcId="{C97965D4-1423-8046-8945-7DDB23DBFB65}" destId="{01E2C5A4-C6CC-4141-B14C-06E3B3C6B8F7}" srcOrd="0" destOrd="0" presId="urn:microsoft.com/office/officeart/2005/8/layout/bProcess3"/>
    <dgm:cxn modelId="{0A05F3D5-7B1C-984F-9AD1-986E89FDC719}" type="presOf" srcId="{AA6CB75D-ED92-2D48-A382-4EA6CF179A29}" destId="{821B1BFD-EEDC-2F41-A06D-AB98DB0A5D7B}" srcOrd="0" destOrd="0" presId="urn:microsoft.com/office/officeart/2005/8/layout/bProcess3"/>
    <dgm:cxn modelId="{76E344DA-CE5E-7642-AE83-868D0EFFC043}" type="presOf" srcId="{1246BCEB-AD3A-1041-A321-E6D3F6B38DC1}" destId="{8AB89A21-FAEB-CF49-936D-0880B79B0246}" srcOrd="0" destOrd="0" presId="urn:microsoft.com/office/officeart/2005/8/layout/bProcess3"/>
    <dgm:cxn modelId="{7AA7A9E4-1C2E-F04E-92E6-20D86CCC04AC}" srcId="{AA6CB75D-ED92-2D48-A382-4EA6CF179A29}" destId="{C97965D4-1423-8046-8945-7DDB23DBFB65}" srcOrd="6" destOrd="0" parTransId="{A4C1AC35-8367-E04C-9754-730F5C60CFF7}" sibTransId="{1E7652AD-AC21-F94D-8138-A38E03EC5646}"/>
    <dgm:cxn modelId="{79DD63EA-7A2B-D94B-B1E5-CEA90447A48C}" srcId="{AA6CB75D-ED92-2D48-A382-4EA6CF179A29}" destId="{BF2F08E5-3530-434E-956D-BFAA55A770B1}" srcOrd="8" destOrd="0" parTransId="{E4139D6C-1542-5546-A285-CA8D0D1A5E8C}" sibTransId="{77EF04EE-4FE3-2D4E-9628-51D1AFF3A0AB}"/>
    <dgm:cxn modelId="{CEE1AAED-0DEA-CB45-B297-FD721AEA0F51}" type="presOf" srcId="{EA63C706-386A-9848-8843-8B330FAE47DC}" destId="{37C7D21C-150B-FF44-BED0-FC8CD93D0CFF}" srcOrd="0" destOrd="0" presId="urn:microsoft.com/office/officeart/2005/8/layout/bProcess3"/>
    <dgm:cxn modelId="{912D43F1-3F3C-2C49-B847-EFCFAA783551}" type="presOf" srcId="{FE9AF345-5424-1B4A-B5DA-821D472405DB}" destId="{83DF9CA0-D779-BF4A-8445-014F98B92FE4}" srcOrd="0" destOrd="0" presId="urn:microsoft.com/office/officeart/2005/8/layout/bProcess3"/>
    <dgm:cxn modelId="{DD23EAFB-2483-CA4B-B925-514DA3F5A994}" type="presOf" srcId="{659E6142-B317-0A4A-BB08-CBD436E1C850}" destId="{AC0F5AD8-0C37-F847-AC1B-F0F5B1199367}" srcOrd="0" destOrd="0" presId="urn:microsoft.com/office/officeart/2005/8/layout/bProcess3"/>
    <dgm:cxn modelId="{DB1E8542-B863-074D-A82F-C6AD12736870}" type="presParOf" srcId="{821B1BFD-EEDC-2F41-A06D-AB98DB0A5D7B}" destId="{50279FA8-3115-434A-B850-D05BCF00FF9E}" srcOrd="0" destOrd="0" presId="urn:microsoft.com/office/officeart/2005/8/layout/bProcess3"/>
    <dgm:cxn modelId="{8760DC8E-81A6-0B49-AFCB-C78CB3500B66}" type="presParOf" srcId="{821B1BFD-EEDC-2F41-A06D-AB98DB0A5D7B}" destId="{09EEB6EF-0A3F-FD46-AE76-13CD8D498288}" srcOrd="1" destOrd="0" presId="urn:microsoft.com/office/officeart/2005/8/layout/bProcess3"/>
    <dgm:cxn modelId="{0FD65295-1A85-1046-ACD5-5A1FEB69B042}" type="presParOf" srcId="{09EEB6EF-0A3F-FD46-AE76-13CD8D498288}" destId="{8DB7EC1C-356D-0243-91A2-F1256CA6356C}" srcOrd="0" destOrd="0" presId="urn:microsoft.com/office/officeart/2005/8/layout/bProcess3"/>
    <dgm:cxn modelId="{46CA3E5E-93CC-DC4A-82CF-989319527E3C}" type="presParOf" srcId="{821B1BFD-EEDC-2F41-A06D-AB98DB0A5D7B}" destId="{AAD9BD40-3046-7F42-B638-1F5EC8F41EB9}" srcOrd="2" destOrd="0" presId="urn:microsoft.com/office/officeart/2005/8/layout/bProcess3"/>
    <dgm:cxn modelId="{66476547-588B-C745-8161-1DB8B18A9F01}" type="presParOf" srcId="{821B1BFD-EEDC-2F41-A06D-AB98DB0A5D7B}" destId="{8AB89A21-FAEB-CF49-936D-0880B79B0246}" srcOrd="3" destOrd="0" presId="urn:microsoft.com/office/officeart/2005/8/layout/bProcess3"/>
    <dgm:cxn modelId="{FF2D0C12-EA96-F243-840D-9FB5ED99AD5E}" type="presParOf" srcId="{8AB89A21-FAEB-CF49-936D-0880B79B0246}" destId="{61F0333C-5A5A-5749-B44E-8EF8C5CD7B5C}" srcOrd="0" destOrd="0" presId="urn:microsoft.com/office/officeart/2005/8/layout/bProcess3"/>
    <dgm:cxn modelId="{2008CC4D-1AF1-D14E-9C31-E130A1875A7D}" type="presParOf" srcId="{821B1BFD-EEDC-2F41-A06D-AB98DB0A5D7B}" destId="{37C7D21C-150B-FF44-BED0-FC8CD93D0CFF}" srcOrd="4" destOrd="0" presId="urn:microsoft.com/office/officeart/2005/8/layout/bProcess3"/>
    <dgm:cxn modelId="{8F3E8713-9C2D-5647-9273-9101CAF06D63}" type="presParOf" srcId="{821B1BFD-EEDC-2F41-A06D-AB98DB0A5D7B}" destId="{83DF9CA0-D779-BF4A-8445-014F98B92FE4}" srcOrd="5" destOrd="0" presId="urn:microsoft.com/office/officeart/2005/8/layout/bProcess3"/>
    <dgm:cxn modelId="{DA222B4B-2915-1846-A6D3-7580D646AA7E}" type="presParOf" srcId="{83DF9CA0-D779-BF4A-8445-014F98B92FE4}" destId="{4B31D2FA-993D-3A41-865B-AE32511F3173}" srcOrd="0" destOrd="0" presId="urn:microsoft.com/office/officeart/2005/8/layout/bProcess3"/>
    <dgm:cxn modelId="{0F62654E-7CA3-A84D-91AA-C753CB146F9B}" type="presParOf" srcId="{821B1BFD-EEDC-2F41-A06D-AB98DB0A5D7B}" destId="{CCED3DE0-ED88-9449-93D0-7722F746F80F}" srcOrd="6" destOrd="0" presId="urn:microsoft.com/office/officeart/2005/8/layout/bProcess3"/>
    <dgm:cxn modelId="{71C6D806-8269-4A4A-98A9-A5EB31AFF407}" type="presParOf" srcId="{821B1BFD-EEDC-2F41-A06D-AB98DB0A5D7B}" destId="{796597F4-411D-7D4B-ABD6-83CC7DFB21DC}" srcOrd="7" destOrd="0" presId="urn:microsoft.com/office/officeart/2005/8/layout/bProcess3"/>
    <dgm:cxn modelId="{5B68ABBA-231B-5F42-A211-72E385929692}" type="presParOf" srcId="{796597F4-411D-7D4B-ABD6-83CC7DFB21DC}" destId="{DB5A5ACD-432C-FB47-B10D-4590C52E9435}" srcOrd="0" destOrd="0" presId="urn:microsoft.com/office/officeart/2005/8/layout/bProcess3"/>
    <dgm:cxn modelId="{ADBB8939-A5D7-F747-AA56-EAF046E56CF5}" type="presParOf" srcId="{821B1BFD-EEDC-2F41-A06D-AB98DB0A5D7B}" destId="{211392AA-9E25-AD44-B2B6-1B63D33A9673}" srcOrd="8" destOrd="0" presId="urn:microsoft.com/office/officeart/2005/8/layout/bProcess3"/>
    <dgm:cxn modelId="{EABCB989-1846-7F41-918B-A26A41E01C10}" type="presParOf" srcId="{821B1BFD-EEDC-2F41-A06D-AB98DB0A5D7B}" destId="{2AF08FB2-26E9-1C41-82A8-89283B6DD0F9}" srcOrd="9" destOrd="0" presId="urn:microsoft.com/office/officeart/2005/8/layout/bProcess3"/>
    <dgm:cxn modelId="{8B3F5B68-F32E-284A-99CA-EFFF6CD99D2D}" type="presParOf" srcId="{2AF08FB2-26E9-1C41-82A8-89283B6DD0F9}" destId="{5F6003BE-2BCE-8A44-A24A-F4E0AD89FAC3}" srcOrd="0" destOrd="0" presId="urn:microsoft.com/office/officeart/2005/8/layout/bProcess3"/>
    <dgm:cxn modelId="{1864863D-AA15-0E4C-8470-85944E39B746}" type="presParOf" srcId="{821B1BFD-EEDC-2F41-A06D-AB98DB0A5D7B}" destId="{AC0F5AD8-0C37-F847-AC1B-F0F5B1199367}" srcOrd="10" destOrd="0" presId="urn:microsoft.com/office/officeart/2005/8/layout/bProcess3"/>
    <dgm:cxn modelId="{8C736952-06A1-5B4C-98BA-BFE76BA23D07}" type="presParOf" srcId="{821B1BFD-EEDC-2F41-A06D-AB98DB0A5D7B}" destId="{AD6E4E9A-782D-4C4D-BF52-FD5274602F0D}" srcOrd="11" destOrd="0" presId="urn:microsoft.com/office/officeart/2005/8/layout/bProcess3"/>
    <dgm:cxn modelId="{F995F8E3-9C73-A84C-8E6B-3929935CB2B4}" type="presParOf" srcId="{AD6E4E9A-782D-4C4D-BF52-FD5274602F0D}" destId="{C0C2450A-688C-9945-AC43-ACFF72B0F6E9}" srcOrd="0" destOrd="0" presId="urn:microsoft.com/office/officeart/2005/8/layout/bProcess3"/>
    <dgm:cxn modelId="{C742514B-E2FD-4F48-80E6-82EFCB50E03E}" type="presParOf" srcId="{821B1BFD-EEDC-2F41-A06D-AB98DB0A5D7B}" destId="{01E2C5A4-C6CC-4141-B14C-06E3B3C6B8F7}" srcOrd="12" destOrd="0" presId="urn:microsoft.com/office/officeart/2005/8/layout/bProcess3"/>
    <dgm:cxn modelId="{F17B6688-AE77-8F4F-A0D6-EB362F0B0CB7}" type="presParOf" srcId="{821B1BFD-EEDC-2F41-A06D-AB98DB0A5D7B}" destId="{73D4BBC2-8DFC-4646-8318-642B64F403B4}" srcOrd="13" destOrd="0" presId="urn:microsoft.com/office/officeart/2005/8/layout/bProcess3"/>
    <dgm:cxn modelId="{DA0EA2DE-58B9-B749-BA8E-5F046B3C8CF6}" type="presParOf" srcId="{73D4BBC2-8DFC-4646-8318-642B64F403B4}" destId="{EC81CE06-13B7-0444-88AD-B0C8AF8475D2}" srcOrd="0" destOrd="0" presId="urn:microsoft.com/office/officeart/2005/8/layout/bProcess3"/>
    <dgm:cxn modelId="{1395E0B0-A692-E047-804F-D470B57A2E55}" type="presParOf" srcId="{821B1BFD-EEDC-2F41-A06D-AB98DB0A5D7B}" destId="{3ADAFBFB-C21B-7449-81D4-7E941CB0E59C}" srcOrd="14" destOrd="0" presId="urn:microsoft.com/office/officeart/2005/8/layout/bProcess3"/>
    <dgm:cxn modelId="{DE50CB0B-7561-0940-8837-86D2245E7ED8}" type="presParOf" srcId="{821B1BFD-EEDC-2F41-A06D-AB98DB0A5D7B}" destId="{1104EDDE-199A-CC4D-B9EF-0D32884B5E57}" srcOrd="15" destOrd="0" presId="urn:microsoft.com/office/officeart/2005/8/layout/bProcess3"/>
    <dgm:cxn modelId="{F70AA2B4-1C63-3A46-9C65-B54869EB3DAE}" type="presParOf" srcId="{1104EDDE-199A-CC4D-B9EF-0D32884B5E57}" destId="{ED4D427A-A260-3E44-AC45-D1CA185AA744}" srcOrd="0" destOrd="0" presId="urn:microsoft.com/office/officeart/2005/8/layout/bProcess3"/>
    <dgm:cxn modelId="{C41EA97F-286F-D440-A873-67CB943FF118}" type="presParOf" srcId="{821B1BFD-EEDC-2F41-A06D-AB98DB0A5D7B}" destId="{E21E182B-5206-E941-8295-9B47E5F6212B}"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A6CB75D-ED92-2D48-A382-4EA6CF179A29}" type="doc">
      <dgm:prSet loTypeId="urn:microsoft.com/office/officeart/2005/8/layout/bProcess3" loCatId="" qsTypeId="urn:microsoft.com/office/officeart/2005/8/quickstyle/simple1" qsCatId="simple" csTypeId="urn:microsoft.com/office/officeart/2005/8/colors/accent5_3" csCatId="accent5" phldr="1"/>
      <dgm:spPr/>
      <dgm:t>
        <a:bodyPr/>
        <a:lstStyle/>
        <a:p>
          <a:endParaRPr lang="en-US"/>
        </a:p>
      </dgm:t>
    </dgm:pt>
    <dgm:pt modelId="{AA7B0282-37A5-6B4D-886D-4575491243C3}">
      <dgm:prSet phldrT="[Text]"/>
      <dgm:spPr/>
      <dgm:t>
        <a:bodyPr/>
        <a:lstStyle/>
        <a:p>
          <a:r>
            <a:rPr lang="en-US" dirty="0"/>
            <a:t>Genre/subgenres</a:t>
          </a:r>
        </a:p>
      </dgm:t>
    </dgm:pt>
    <dgm:pt modelId="{A2C4935E-4475-E049-9EE8-A78D1689927D}" type="parTrans" cxnId="{C99A065B-A928-274C-B726-AAB377E68A3B}">
      <dgm:prSet/>
      <dgm:spPr/>
      <dgm:t>
        <a:bodyPr/>
        <a:lstStyle/>
        <a:p>
          <a:endParaRPr lang="en-US"/>
        </a:p>
      </dgm:t>
    </dgm:pt>
    <dgm:pt modelId="{4C20F258-32C5-794B-8C7E-35FD1B4D2F09}" type="sibTrans" cxnId="{C99A065B-A928-274C-B726-AAB377E68A3B}">
      <dgm:prSet/>
      <dgm:spPr>
        <a:ln w="47625">
          <a:solidFill>
            <a:srgbClr val="7030A0"/>
          </a:solidFill>
        </a:ln>
      </dgm:spPr>
      <dgm:t>
        <a:bodyPr/>
        <a:lstStyle/>
        <a:p>
          <a:endParaRPr lang="en-US"/>
        </a:p>
      </dgm:t>
    </dgm:pt>
    <dgm:pt modelId="{D1C40D61-5132-7D42-A58B-3490BCA5AF9E}">
      <dgm:prSet phldrT="[Text]"/>
      <dgm:spPr/>
      <dgm:t>
        <a:bodyPr/>
        <a:lstStyle/>
        <a:p>
          <a:r>
            <a:rPr lang="en-US" dirty="0"/>
            <a:t>Tropes/UFs</a:t>
          </a:r>
        </a:p>
      </dgm:t>
    </dgm:pt>
    <dgm:pt modelId="{5C22B36E-5B2C-4946-A37D-FC96814B91CA}" type="parTrans" cxnId="{66B97125-E2B4-D44F-B344-619A8AF02CBF}">
      <dgm:prSet/>
      <dgm:spPr/>
      <dgm:t>
        <a:bodyPr/>
        <a:lstStyle/>
        <a:p>
          <a:endParaRPr lang="en-US"/>
        </a:p>
      </dgm:t>
    </dgm:pt>
    <dgm:pt modelId="{1246BCEB-AD3A-1041-A321-E6D3F6B38DC1}" type="sibTrans" cxnId="{66B97125-E2B4-D44F-B344-619A8AF02CBF}">
      <dgm:prSet/>
      <dgm:spPr>
        <a:ln w="47625">
          <a:solidFill>
            <a:srgbClr val="7030A0"/>
          </a:solidFill>
        </a:ln>
      </dgm:spPr>
      <dgm:t>
        <a:bodyPr/>
        <a:lstStyle/>
        <a:p>
          <a:endParaRPr lang="en-US"/>
        </a:p>
      </dgm:t>
    </dgm:pt>
    <dgm:pt modelId="{EA63C706-386A-9848-8843-8B330FAE47DC}">
      <dgm:prSet phldrT="[Text]"/>
      <dgm:spPr/>
      <dgm:t>
        <a:bodyPr/>
        <a:lstStyle/>
        <a:p>
          <a:r>
            <a:rPr lang="en-US" dirty="0"/>
            <a:t>BISAC</a:t>
          </a:r>
        </a:p>
      </dgm:t>
    </dgm:pt>
    <dgm:pt modelId="{5D4C9A23-600E-BE4E-BEE3-93506F49D642}" type="parTrans" cxnId="{1B46375D-1FC8-D540-ACE0-BBE49FE5D5C2}">
      <dgm:prSet/>
      <dgm:spPr/>
      <dgm:t>
        <a:bodyPr/>
        <a:lstStyle/>
        <a:p>
          <a:endParaRPr lang="en-US"/>
        </a:p>
      </dgm:t>
    </dgm:pt>
    <dgm:pt modelId="{FE9AF345-5424-1B4A-B5DA-821D472405DB}" type="sibTrans" cxnId="{1B46375D-1FC8-D540-ACE0-BBE49FE5D5C2}">
      <dgm:prSet/>
      <dgm:spPr>
        <a:ln w="47625">
          <a:solidFill>
            <a:srgbClr val="7030A0"/>
          </a:solidFill>
        </a:ln>
      </dgm:spPr>
      <dgm:t>
        <a:bodyPr/>
        <a:lstStyle/>
        <a:p>
          <a:endParaRPr lang="en-US"/>
        </a:p>
      </dgm:t>
    </dgm:pt>
    <dgm:pt modelId="{95D670AB-9CB7-B34B-A58E-9AABDFC543E6}">
      <dgm:prSet phldrT="[Text]"/>
      <dgm:spPr/>
      <dgm:t>
        <a:bodyPr/>
        <a:lstStyle/>
        <a:p>
          <a:r>
            <a:rPr lang="en-US" dirty="0"/>
            <a:t>Questions</a:t>
          </a:r>
        </a:p>
      </dgm:t>
    </dgm:pt>
    <dgm:pt modelId="{54567210-3673-D040-BDA1-CFC94ABAAE10}" type="parTrans" cxnId="{3153E19C-C720-FB40-B4F3-3895021C5322}">
      <dgm:prSet/>
      <dgm:spPr/>
      <dgm:t>
        <a:bodyPr/>
        <a:lstStyle/>
        <a:p>
          <a:endParaRPr lang="en-US"/>
        </a:p>
      </dgm:t>
    </dgm:pt>
    <dgm:pt modelId="{68549F3B-F667-5940-9F18-080E25ACF96F}" type="sibTrans" cxnId="{3153E19C-C720-FB40-B4F3-3895021C5322}">
      <dgm:prSet/>
      <dgm:spPr/>
      <dgm:t>
        <a:bodyPr/>
        <a:lstStyle/>
        <a:p>
          <a:endParaRPr lang="en-US"/>
        </a:p>
      </dgm:t>
    </dgm:pt>
    <dgm:pt modelId="{F108ABB7-A50C-AE48-B3DC-FD41C621A3BD}">
      <dgm:prSet phldrT="[Text]"/>
      <dgm:spPr/>
      <dgm:t>
        <a:bodyPr/>
        <a:lstStyle/>
        <a:p>
          <a:r>
            <a:rPr lang="en-US" dirty="0"/>
            <a:t>Discover</a:t>
          </a:r>
        </a:p>
      </dgm:t>
    </dgm:pt>
    <dgm:pt modelId="{02EEFE0E-A953-8842-BF91-7DE32E810948}" type="parTrans" cxnId="{8375516D-6CA2-814C-82E9-A1F959777984}">
      <dgm:prSet/>
      <dgm:spPr/>
      <dgm:t>
        <a:bodyPr/>
        <a:lstStyle/>
        <a:p>
          <a:endParaRPr lang="en-US"/>
        </a:p>
      </dgm:t>
    </dgm:pt>
    <dgm:pt modelId="{B60A2083-144F-7C41-9204-85E90C698A26}" type="sibTrans" cxnId="{8375516D-6CA2-814C-82E9-A1F959777984}">
      <dgm:prSet/>
      <dgm:spPr/>
      <dgm:t>
        <a:bodyPr/>
        <a:lstStyle/>
        <a:p>
          <a:endParaRPr lang="en-US"/>
        </a:p>
      </dgm:t>
    </dgm:pt>
    <dgm:pt modelId="{C97965D4-1423-8046-8945-7DDB23DBFB65}">
      <dgm:prSet/>
      <dgm:spPr/>
      <dgm:t>
        <a:bodyPr/>
        <a:lstStyle/>
        <a:p>
          <a:r>
            <a:rPr lang="en-US" dirty="0"/>
            <a:t>Keywords</a:t>
          </a:r>
        </a:p>
      </dgm:t>
    </dgm:pt>
    <dgm:pt modelId="{A4C1AC35-8367-E04C-9754-730F5C60CFF7}" type="parTrans" cxnId="{7AA7A9E4-1C2E-F04E-92E6-20D86CCC04AC}">
      <dgm:prSet/>
      <dgm:spPr/>
      <dgm:t>
        <a:bodyPr/>
        <a:lstStyle/>
        <a:p>
          <a:endParaRPr lang="en-US"/>
        </a:p>
      </dgm:t>
    </dgm:pt>
    <dgm:pt modelId="{1E7652AD-AC21-F94D-8138-A38E03EC5646}" type="sibTrans" cxnId="{7AA7A9E4-1C2E-F04E-92E6-20D86CCC04AC}">
      <dgm:prSet/>
      <dgm:spPr>
        <a:ln w="47625">
          <a:solidFill>
            <a:srgbClr val="7030A0"/>
          </a:solidFill>
        </a:ln>
      </dgm:spPr>
      <dgm:t>
        <a:bodyPr/>
        <a:lstStyle/>
        <a:p>
          <a:endParaRPr lang="en-US"/>
        </a:p>
      </dgm:t>
    </dgm:pt>
    <dgm:pt modelId="{659E6142-B317-0A4A-BB08-CBD436E1C850}">
      <dgm:prSet/>
      <dgm:spPr/>
      <dgm:t>
        <a:bodyPr/>
        <a:lstStyle/>
        <a:p>
          <a:r>
            <a:rPr lang="en-US" dirty="0"/>
            <a:t>Deep Dive</a:t>
          </a:r>
        </a:p>
      </dgm:t>
    </dgm:pt>
    <dgm:pt modelId="{CDECFA62-F2AE-0745-97C2-C6B42202605B}" type="parTrans" cxnId="{D5A9AE84-C770-CF42-9798-7DDE3A6DF8FD}">
      <dgm:prSet/>
      <dgm:spPr/>
      <dgm:t>
        <a:bodyPr/>
        <a:lstStyle/>
        <a:p>
          <a:endParaRPr lang="en-US"/>
        </a:p>
      </dgm:t>
    </dgm:pt>
    <dgm:pt modelId="{BD8CCC38-BE79-7345-B890-C5897D5BFF82}" type="sibTrans" cxnId="{D5A9AE84-C770-CF42-9798-7DDE3A6DF8FD}">
      <dgm:prSet/>
      <dgm:spPr>
        <a:ln w="47625">
          <a:solidFill>
            <a:srgbClr val="7030A0"/>
          </a:solidFill>
        </a:ln>
      </dgm:spPr>
      <dgm:t>
        <a:bodyPr/>
        <a:lstStyle/>
        <a:p>
          <a:endParaRPr lang="en-US"/>
        </a:p>
      </dgm:t>
    </dgm:pt>
    <dgm:pt modelId="{C7F4B915-81E9-C843-95AD-A2F8A9D4E306}">
      <dgm:prSet/>
      <dgm:spPr/>
      <dgm:t>
        <a:bodyPr/>
        <a:lstStyle/>
        <a:p>
          <a:r>
            <a:rPr lang="en-US" dirty="0"/>
            <a:t>Branding</a:t>
          </a:r>
        </a:p>
      </dgm:t>
    </dgm:pt>
    <dgm:pt modelId="{25AA93C8-AFA8-1B4B-AF03-94260F7218AB}" type="parTrans" cxnId="{29718190-5F5C-6541-ACFD-D91BD8882484}">
      <dgm:prSet/>
      <dgm:spPr/>
      <dgm:t>
        <a:bodyPr/>
        <a:lstStyle/>
        <a:p>
          <a:endParaRPr lang="en-US"/>
        </a:p>
      </dgm:t>
    </dgm:pt>
    <dgm:pt modelId="{04E9A093-87CA-1745-931C-2A8DCF798BFD}" type="sibTrans" cxnId="{29718190-5F5C-6541-ACFD-D91BD8882484}">
      <dgm:prSet/>
      <dgm:spPr>
        <a:ln w="47625">
          <a:solidFill>
            <a:srgbClr val="7030A0"/>
          </a:solidFill>
        </a:ln>
      </dgm:spPr>
      <dgm:t>
        <a:bodyPr/>
        <a:lstStyle/>
        <a:p>
          <a:endParaRPr lang="en-US"/>
        </a:p>
      </dgm:t>
    </dgm:pt>
    <dgm:pt modelId="{BF2F08E5-3530-434E-956D-BFAA55A770B1}">
      <dgm:prSet/>
      <dgm:spPr/>
      <dgm:t>
        <a:bodyPr/>
        <a:lstStyle/>
        <a:p>
          <a:r>
            <a:rPr lang="en-US" dirty="0"/>
            <a:t>Marketing</a:t>
          </a:r>
        </a:p>
      </dgm:t>
    </dgm:pt>
    <dgm:pt modelId="{E4139D6C-1542-5546-A285-CA8D0D1A5E8C}" type="parTrans" cxnId="{79DD63EA-7A2B-D94B-B1E5-CEA90447A48C}">
      <dgm:prSet/>
      <dgm:spPr/>
      <dgm:t>
        <a:bodyPr/>
        <a:lstStyle/>
        <a:p>
          <a:endParaRPr lang="en-US"/>
        </a:p>
      </dgm:t>
    </dgm:pt>
    <dgm:pt modelId="{77EF04EE-4FE3-2D4E-9628-51D1AFF3A0AB}" type="sibTrans" cxnId="{79DD63EA-7A2B-D94B-B1E5-CEA90447A48C}">
      <dgm:prSet/>
      <dgm:spPr/>
      <dgm:t>
        <a:bodyPr/>
        <a:lstStyle/>
        <a:p>
          <a:endParaRPr lang="en-US"/>
        </a:p>
      </dgm:t>
    </dgm:pt>
    <dgm:pt modelId="{821B1BFD-EEDC-2F41-A06D-AB98DB0A5D7B}" type="pres">
      <dgm:prSet presAssocID="{AA6CB75D-ED92-2D48-A382-4EA6CF179A29}" presName="Name0" presStyleCnt="0">
        <dgm:presLayoutVars>
          <dgm:dir/>
          <dgm:resizeHandles val="exact"/>
        </dgm:presLayoutVars>
      </dgm:prSet>
      <dgm:spPr/>
    </dgm:pt>
    <dgm:pt modelId="{50279FA8-3115-434A-B850-D05BCF00FF9E}" type="pres">
      <dgm:prSet presAssocID="{AA7B0282-37A5-6B4D-886D-4575491243C3}" presName="node" presStyleLbl="node1" presStyleIdx="0" presStyleCnt="9">
        <dgm:presLayoutVars>
          <dgm:bulletEnabled val="1"/>
        </dgm:presLayoutVars>
      </dgm:prSet>
      <dgm:spPr/>
    </dgm:pt>
    <dgm:pt modelId="{09EEB6EF-0A3F-FD46-AE76-13CD8D498288}" type="pres">
      <dgm:prSet presAssocID="{4C20F258-32C5-794B-8C7E-35FD1B4D2F09}" presName="sibTrans" presStyleLbl="sibTrans1D1" presStyleIdx="0" presStyleCnt="8"/>
      <dgm:spPr/>
    </dgm:pt>
    <dgm:pt modelId="{8DB7EC1C-356D-0243-91A2-F1256CA6356C}" type="pres">
      <dgm:prSet presAssocID="{4C20F258-32C5-794B-8C7E-35FD1B4D2F09}" presName="connectorText" presStyleLbl="sibTrans1D1" presStyleIdx="0" presStyleCnt="8"/>
      <dgm:spPr/>
    </dgm:pt>
    <dgm:pt modelId="{AAD9BD40-3046-7F42-B638-1F5EC8F41EB9}" type="pres">
      <dgm:prSet presAssocID="{D1C40D61-5132-7D42-A58B-3490BCA5AF9E}" presName="node" presStyleLbl="node1" presStyleIdx="1" presStyleCnt="9">
        <dgm:presLayoutVars>
          <dgm:bulletEnabled val="1"/>
        </dgm:presLayoutVars>
      </dgm:prSet>
      <dgm:spPr/>
    </dgm:pt>
    <dgm:pt modelId="{8AB89A21-FAEB-CF49-936D-0880B79B0246}" type="pres">
      <dgm:prSet presAssocID="{1246BCEB-AD3A-1041-A321-E6D3F6B38DC1}" presName="sibTrans" presStyleLbl="sibTrans1D1" presStyleIdx="1" presStyleCnt="8"/>
      <dgm:spPr/>
    </dgm:pt>
    <dgm:pt modelId="{61F0333C-5A5A-5749-B44E-8EF8C5CD7B5C}" type="pres">
      <dgm:prSet presAssocID="{1246BCEB-AD3A-1041-A321-E6D3F6B38DC1}" presName="connectorText" presStyleLbl="sibTrans1D1" presStyleIdx="1" presStyleCnt="8"/>
      <dgm:spPr/>
    </dgm:pt>
    <dgm:pt modelId="{37C7D21C-150B-FF44-BED0-FC8CD93D0CFF}" type="pres">
      <dgm:prSet presAssocID="{EA63C706-386A-9848-8843-8B330FAE47DC}" presName="node" presStyleLbl="node1" presStyleIdx="2" presStyleCnt="9">
        <dgm:presLayoutVars>
          <dgm:bulletEnabled val="1"/>
        </dgm:presLayoutVars>
      </dgm:prSet>
      <dgm:spPr/>
    </dgm:pt>
    <dgm:pt modelId="{83DF9CA0-D779-BF4A-8445-014F98B92FE4}" type="pres">
      <dgm:prSet presAssocID="{FE9AF345-5424-1B4A-B5DA-821D472405DB}" presName="sibTrans" presStyleLbl="sibTrans1D1" presStyleIdx="2" presStyleCnt="8"/>
      <dgm:spPr/>
    </dgm:pt>
    <dgm:pt modelId="{4B31D2FA-993D-3A41-865B-AE32511F3173}" type="pres">
      <dgm:prSet presAssocID="{FE9AF345-5424-1B4A-B5DA-821D472405DB}" presName="connectorText" presStyleLbl="sibTrans1D1" presStyleIdx="2" presStyleCnt="8"/>
      <dgm:spPr/>
    </dgm:pt>
    <dgm:pt modelId="{CCED3DE0-ED88-9449-93D0-7722F746F80F}" type="pres">
      <dgm:prSet presAssocID="{95D670AB-9CB7-B34B-A58E-9AABDFC543E6}" presName="node" presStyleLbl="node1" presStyleIdx="3" presStyleCnt="9">
        <dgm:presLayoutVars>
          <dgm:bulletEnabled val="1"/>
        </dgm:presLayoutVars>
      </dgm:prSet>
      <dgm:spPr/>
    </dgm:pt>
    <dgm:pt modelId="{796597F4-411D-7D4B-ABD6-83CC7DFB21DC}" type="pres">
      <dgm:prSet presAssocID="{68549F3B-F667-5940-9F18-080E25ACF96F}" presName="sibTrans" presStyleLbl="sibTrans1D1" presStyleIdx="3" presStyleCnt="8"/>
      <dgm:spPr/>
    </dgm:pt>
    <dgm:pt modelId="{DB5A5ACD-432C-FB47-B10D-4590C52E9435}" type="pres">
      <dgm:prSet presAssocID="{68549F3B-F667-5940-9F18-080E25ACF96F}" presName="connectorText" presStyleLbl="sibTrans1D1" presStyleIdx="3" presStyleCnt="8"/>
      <dgm:spPr/>
    </dgm:pt>
    <dgm:pt modelId="{211392AA-9E25-AD44-B2B6-1B63D33A9673}" type="pres">
      <dgm:prSet presAssocID="{F108ABB7-A50C-AE48-B3DC-FD41C621A3BD}" presName="node" presStyleLbl="node1" presStyleIdx="4" presStyleCnt="9">
        <dgm:presLayoutVars>
          <dgm:bulletEnabled val="1"/>
        </dgm:presLayoutVars>
      </dgm:prSet>
      <dgm:spPr/>
    </dgm:pt>
    <dgm:pt modelId="{2AF08FB2-26E9-1C41-82A8-89283B6DD0F9}" type="pres">
      <dgm:prSet presAssocID="{B60A2083-144F-7C41-9204-85E90C698A26}" presName="sibTrans" presStyleLbl="sibTrans1D1" presStyleIdx="4" presStyleCnt="8"/>
      <dgm:spPr/>
    </dgm:pt>
    <dgm:pt modelId="{5F6003BE-2BCE-8A44-A24A-F4E0AD89FAC3}" type="pres">
      <dgm:prSet presAssocID="{B60A2083-144F-7C41-9204-85E90C698A26}" presName="connectorText" presStyleLbl="sibTrans1D1" presStyleIdx="4" presStyleCnt="8"/>
      <dgm:spPr/>
    </dgm:pt>
    <dgm:pt modelId="{AC0F5AD8-0C37-F847-AC1B-F0F5B1199367}" type="pres">
      <dgm:prSet presAssocID="{659E6142-B317-0A4A-BB08-CBD436E1C850}" presName="node" presStyleLbl="node1" presStyleIdx="5" presStyleCnt="9">
        <dgm:presLayoutVars>
          <dgm:bulletEnabled val="1"/>
        </dgm:presLayoutVars>
      </dgm:prSet>
      <dgm:spPr/>
    </dgm:pt>
    <dgm:pt modelId="{AD6E4E9A-782D-4C4D-BF52-FD5274602F0D}" type="pres">
      <dgm:prSet presAssocID="{BD8CCC38-BE79-7345-B890-C5897D5BFF82}" presName="sibTrans" presStyleLbl="sibTrans1D1" presStyleIdx="5" presStyleCnt="8"/>
      <dgm:spPr/>
    </dgm:pt>
    <dgm:pt modelId="{C0C2450A-688C-9945-AC43-ACFF72B0F6E9}" type="pres">
      <dgm:prSet presAssocID="{BD8CCC38-BE79-7345-B890-C5897D5BFF82}" presName="connectorText" presStyleLbl="sibTrans1D1" presStyleIdx="5" presStyleCnt="8"/>
      <dgm:spPr/>
    </dgm:pt>
    <dgm:pt modelId="{01E2C5A4-C6CC-4141-B14C-06E3B3C6B8F7}" type="pres">
      <dgm:prSet presAssocID="{C97965D4-1423-8046-8945-7DDB23DBFB65}" presName="node" presStyleLbl="node1" presStyleIdx="6" presStyleCnt="9">
        <dgm:presLayoutVars>
          <dgm:bulletEnabled val="1"/>
        </dgm:presLayoutVars>
      </dgm:prSet>
      <dgm:spPr/>
    </dgm:pt>
    <dgm:pt modelId="{73D4BBC2-8DFC-4646-8318-642B64F403B4}" type="pres">
      <dgm:prSet presAssocID="{1E7652AD-AC21-F94D-8138-A38E03EC5646}" presName="sibTrans" presStyleLbl="sibTrans1D1" presStyleIdx="6" presStyleCnt="8"/>
      <dgm:spPr/>
    </dgm:pt>
    <dgm:pt modelId="{EC81CE06-13B7-0444-88AD-B0C8AF8475D2}" type="pres">
      <dgm:prSet presAssocID="{1E7652AD-AC21-F94D-8138-A38E03EC5646}" presName="connectorText" presStyleLbl="sibTrans1D1" presStyleIdx="6" presStyleCnt="8"/>
      <dgm:spPr/>
    </dgm:pt>
    <dgm:pt modelId="{3ADAFBFB-C21B-7449-81D4-7E941CB0E59C}" type="pres">
      <dgm:prSet presAssocID="{C7F4B915-81E9-C843-95AD-A2F8A9D4E306}" presName="node" presStyleLbl="node1" presStyleIdx="7" presStyleCnt="9">
        <dgm:presLayoutVars>
          <dgm:bulletEnabled val="1"/>
        </dgm:presLayoutVars>
      </dgm:prSet>
      <dgm:spPr/>
    </dgm:pt>
    <dgm:pt modelId="{1104EDDE-199A-CC4D-B9EF-0D32884B5E57}" type="pres">
      <dgm:prSet presAssocID="{04E9A093-87CA-1745-931C-2A8DCF798BFD}" presName="sibTrans" presStyleLbl="sibTrans1D1" presStyleIdx="7" presStyleCnt="8"/>
      <dgm:spPr/>
    </dgm:pt>
    <dgm:pt modelId="{ED4D427A-A260-3E44-AC45-D1CA185AA744}" type="pres">
      <dgm:prSet presAssocID="{04E9A093-87CA-1745-931C-2A8DCF798BFD}" presName="connectorText" presStyleLbl="sibTrans1D1" presStyleIdx="7" presStyleCnt="8"/>
      <dgm:spPr/>
    </dgm:pt>
    <dgm:pt modelId="{E21E182B-5206-E941-8295-9B47E5F6212B}" type="pres">
      <dgm:prSet presAssocID="{BF2F08E5-3530-434E-956D-BFAA55A770B1}" presName="node" presStyleLbl="node1" presStyleIdx="8" presStyleCnt="9">
        <dgm:presLayoutVars>
          <dgm:bulletEnabled val="1"/>
        </dgm:presLayoutVars>
      </dgm:prSet>
      <dgm:spPr/>
    </dgm:pt>
  </dgm:ptLst>
  <dgm:cxnLst>
    <dgm:cxn modelId="{84F82E03-F9FB-124F-919B-B8B08D82DCC7}" type="presOf" srcId="{68549F3B-F667-5940-9F18-080E25ACF96F}" destId="{796597F4-411D-7D4B-ABD6-83CC7DFB21DC}" srcOrd="0" destOrd="0" presId="urn:microsoft.com/office/officeart/2005/8/layout/bProcess3"/>
    <dgm:cxn modelId="{42324503-361F-3B44-B3A2-ECA584CCB94E}" type="presOf" srcId="{95D670AB-9CB7-B34B-A58E-9AABDFC543E6}" destId="{CCED3DE0-ED88-9449-93D0-7722F746F80F}" srcOrd="0" destOrd="0" presId="urn:microsoft.com/office/officeart/2005/8/layout/bProcess3"/>
    <dgm:cxn modelId="{4A199C0C-17A9-3A4D-B599-B9D9DB4F5B75}" type="presOf" srcId="{04E9A093-87CA-1745-931C-2A8DCF798BFD}" destId="{ED4D427A-A260-3E44-AC45-D1CA185AA744}" srcOrd="1" destOrd="0" presId="urn:microsoft.com/office/officeart/2005/8/layout/bProcess3"/>
    <dgm:cxn modelId="{D010E11A-C3CD-474C-ABBF-B1C5DDF12238}" type="presOf" srcId="{AA7B0282-37A5-6B4D-886D-4575491243C3}" destId="{50279FA8-3115-434A-B850-D05BCF00FF9E}" srcOrd="0" destOrd="0" presId="urn:microsoft.com/office/officeart/2005/8/layout/bProcess3"/>
    <dgm:cxn modelId="{66B97125-E2B4-D44F-B344-619A8AF02CBF}" srcId="{AA6CB75D-ED92-2D48-A382-4EA6CF179A29}" destId="{D1C40D61-5132-7D42-A58B-3490BCA5AF9E}" srcOrd="1" destOrd="0" parTransId="{5C22B36E-5B2C-4946-A37D-FC96814B91CA}" sibTransId="{1246BCEB-AD3A-1041-A321-E6D3F6B38DC1}"/>
    <dgm:cxn modelId="{F811E42E-0930-8940-9FBD-53F433E98A6E}" type="presOf" srcId="{1246BCEB-AD3A-1041-A321-E6D3F6B38DC1}" destId="{61F0333C-5A5A-5749-B44E-8EF8C5CD7B5C}" srcOrd="1" destOrd="0" presId="urn:microsoft.com/office/officeart/2005/8/layout/bProcess3"/>
    <dgm:cxn modelId="{2E606230-7FAE-3D49-91A3-8131137EB48F}" type="presOf" srcId="{FE9AF345-5424-1B4A-B5DA-821D472405DB}" destId="{4B31D2FA-993D-3A41-865B-AE32511F3173}" srcOrd="1" destOrd="0" presId="urn:microsoft.com/office/officeart/2005/8/layout/bProcess3"/>
    <dgm:cxn modelId="{8CC1313A-0875-9B4B-8C46-D03060D8BABC}" type="presOf" srcId="{B60A2083-144F-7C41-9204-85E90C698A26}" destId="{5F6003BE-2BCE-8A44-A24A-F4E0AD89FAC3}" srcOrd="1" destOrd="0" presId="urn:microsoft.com/office/officeart/2005/8/layout/bProcess3"/>
    <dgm:cxn modelId="{FCD8064E-272B-764B-A7CE-25479AED8C3C}" type="presOf" srcId="{1E7652AD-AC21-F94D-8138-A38E03EC5646}" destId="{EC81CE06-13B7-0444-88AD-B0C8AF8475D2}" srcOrd="1" destOrd="0" presId="urn:microsoft.com/office/officeart/2005/8/layout/bProcess3"/>
    <dgm:cxn modelId="{4EAD0051-7B64-174A-8CEB-7298633A22E2}" type="presOf" srcId="{B60A2083-144F-7C41-9204-85E90C698A26}" destId="{2AF08FB2-26E9-1C41-82A8-89283B6DD0F9}" srcOrd="0" destOrd="0" presId="urn:microsoft.com/office/officeart/2005/8/layout/bProcess3"/>
    <dgm:cxn modelId="{C99A065B-A928-274C-B726-AAB377E68A3B}" srcId="{AA6CB75D-ED92-2D48-A382-4EA6CF179A29}" destId="{AA7B0282-37A5-6B4D-886D-4575491243C3}" srcOrd="0" destOrd="0" parTransId="{A2C4935E-4475-E049-9EE8-A78D1689927D}" sibTransId="{4C20F258-32C5-794B-8C7E-35FD1B4D2F09}"/>
    <dgm:cxn modelId="{1B46375D-1FC8-D540-ACE0-BBE49FE5D5C2}" srcId="{AA6CB75D-ED92-2D48-A382-4EA6CF179A29}" destId="{EA63C706-386A-9848-8843-8B330FAE47DC}" srcOrd="2" destOrd="0" parTransId="{5D4C9A23-600E-BE4E-BEE3-93506F49D642}" sibTransId="{FE9AF345-5424-1B4A-B5DA-821D472405DB}"/>
    <dgm:cxn modelId="{6BB84F5F-6032-CA4B-9993-538776E1C02A}" type="presOf" srcId="{4C20F258-32C5-794B-8C7E-35FD1B4D2F09}" destId="{09EEB6EF-0A3F-FD46-AE76-13CD8D498288}" srcOrd="0" destOrd="0" presId="urn:microsoft.com/office/officeart/2005/8/layout/bProcess3"/>
    <dgm:cxn modelId="{BB0A6A63-2DDA-134C-A474-C46315455D68}" type="presOf" srcId="{68549F3B-F667-5940-9F18-080E25ACF96F}" destId="{DB5A5ACD-432C-FB47-B10D-4590C52E9435}" srcOrd="1" destOrd="0" presId="urn:microsoft.com/office/officeart/2005/8/layout/bProcess3"/>
    <dgm:cxn modelId="{1C7E9B69-7A16-384B-AE5F-1D31A5894A1A}" type="presOf" srcId="{D1C40D61-5132-7D42-A58B-3490BCA5AF9E}" destId="{AAD9BD40-3046-7F42-B638-1F5EC8F41EB9}" srcOrd="0" destOrd="0" presId="urn:microsoft.com/office/officeart/2005/8/layout/bProcess3"/>
    <dgm:cxn modelId="{8375516D-6CA2-814C-82E9-A1F959777984}" srcId="{AA6CB75D-ED92-2D48-A382-4EA6CF179A29}" destId="{F108ABB7-A50C-AE48-B3DC-FD41C621A3BD}" srcOrd="4" destOrd="0" parTransId="{02EEFE0E-A953-8842-BF91-7DE32E810948}" sibTransId="{B60A2083-144F-7C41-9204-85E90C698A26}"/>
    <dgm:cxn modelId="{91C45D71-87E7-1242-813B-944B4D8457B2}" type="presOf" srcId="{BD8CCC38-BE79-7345-B890-C5897D5BFF82}" destId="{AD6E4E9A-782D-4C4D-BF52-FD5274602F0D}" srcOrd="0" destOrd="0" presId="urn:microsoft.com/office/officeart/2005/8/layout/bProcess3"/>
    <dgm:cxn modelId="{4E305C73-AA6D-6745-ABEC-13484470BAAB}" type="presOf" srcId="{BF2F08E5-3530-434E-956D-BFAA55A770B1}" destId="{E21E182B-5206-E941-8295-9B47E5F6212B}" srcOrd="0" destOrd="0" presId="urn:microsoft.com/office/officeart/2005/8/layout/bProcess3"/>
    <dgm:cxn modelId="{F3AC1B7D-DD97-644C-8C29-AC7FB028B13A}" type="presOf" srcId="{F108ABB7-A50C-AE48-B3DC-FD41C621A3BD}" destId="{211392AA-9E25-AD44-B2B6-1B63D33A9673}" srcOrd="0" destOrd="0" presId="urn:microsoft.com/office/officeart/2005/8/layout/bProcess3"/>
    <dgm:cxn modelId="{D5A9AE84-C770-CF42-9798-7DDE3A6DF8FD}" srcId="{AA6CB75D-ED92-2D48-A382-4EA6CF179A29}" destId="{659E6142-B317-0A4A-BB08-CBD436E1C850}" srcOrd="5" destOrd="0" parTransId="{CDECFA62-F2AE-0745-97C2-C6B42202605B}" sibTransId="{BD8CCC38-BE79-7345-B890-C5897D5BFF82}"/>
    <dgm:cxn modelId="{29718190-5F5C-6541-ACFD-D91BD8882484}" srcId="{AA6CB75D-ED92-2D48-A382-4EA6CF179A29}" destId="{C7F4B915-81E9-C843-95AD-A2F8A9D4E306}" srcOrd="7" destOrd="0" parTransId="{25AA93C8-AFA8-1B4B-AF03-94260F7218AB}" sibTransId="{04E9A093-87CA-1745-931C-2A8DCF798BFD}"/>
    <dgm:cxn modelId="{80C6B298-772F-4643-ACD7-795BD43BB2C8}" type="presOf" srcId="{BD8CCC38-BE79-7345-B890-C5897D5BFF82}" destId="{C0C2450A-688C-9945-AC43-ACFF72B0F6E9}" srcOrd="1" destOrd="0" presId="urn:microsoft.com/office/officeart/2005/8/layout/bProcess3"/>
    <dgm:cxn modelId="{C1D8D49B-D254-6B42-B7A3-10B6718725B7}" type="presOf" srcId="{C7F4B915-81E9-C843-95AD-A2F8A9D4E306}" destId="{3ADAFBFB-C21B-7449-81D4-7E941CB0E59C}" srcOrd="0" destOrd="0" presId="urn:microsoft.com/office/officeart/2005/8/layout/bProcess3"/>
    <dgm:cxn modelId="{3153E19C-C720-FB40-B4F3-3895021C5322}" srcId="{AA6CB75D-ED92-2D48-A382-4EA6CF179A29}" destId="{95D670AB-9CB7-B34B-A58E-9AABDFC543E6}" srcOrd="3" destOrd="0" parTransId="{54567210-3673-D040-BDA1-CFC94ABAAE10}" sibTransId="{68549F3B-F667-5940-9F18-080E25ACF96F}"/>
    <dgm:cxn modelId="{392E27A0-46A9-024B-B545-C62E7A66A217}" type="presOf" srcId="{04E9A093-87CA-1745-931C-2A8DCF798BFD}" destId="{1104EDDE-199A-CC4D-B9EF-0D32884B5E57}" srcOrd="0" destOrd="0" presId="urn:microsoft.com/office/officeart/2005/8/layout/bProcess3"/>
    <dgm:cxn modelId="{3182E2B1-47B9-7A4B-AF10-1B8FA9E19289}" type="presOf" srcId="{4C20F258-32C5-794B-8C7E-35FD1B4D2F09}" destId="{8DB7EC1C-356D-0243-91A2-F1256CA6356C}" srcOrd="1" destOrd="0" presId="urn:microsoft.com/office/officeart/2005/8/layout/bProcess3"/>
    <dgm:cxn modelId="{5C435BC5-6652-0C46-8DA2-4A9D7C0ACDC3}" type="presOf" srcId="{1E7652AD-AC21-F94D-8138-A38E03EC5646}" destId="{73D4BBC2-8DFC-4646-8318-642B64F403B4}" srcOrd="0" destOrd="0" presId="urn:microsoft.com/office/officeart/2005/8/layout/bProcess3"/>
    <dgm:cxn modelId="{9E35F8CC-14CD-CE40-8C99-AABB6B3C09A0}" type="presOf" srcId="{C97965D4-1423-8046-8945-7DDB23DBFB65}" destId="{01E2C5A4-C6CC-4141-B14C-06E3B3C6B8F7}" srcOrd="0" destOrd="0" presId="urn:microsoft.com/office/officeart/2005/8/layout/bProcess3"/>
    <dgm:cxn modelId="{0A05F3D5-7B1C-984F-9AD1-986E89FDC719}" type="presOf" srcId="{AA6CB75D-ED92-2D48-A382-4EA6CF179A29}" destId="{821B1BFD-EEDC-2F41-A06D-AB98DB0A5D7B}" srcOrd="0" destOrd="0" presId="urn:microsoft.com/office/officeart/2005/8/layout/bProcess3"/>
    <dgm:cxn modelId="{76E344DA-CE5E-7642-AE83-868D0EFFC043}" type="presOf" srcId="{1246BCEB-AD3A-1041-A321-E6D3F6B38DC1}" destId="{8AB89A21-FAEB-CF49-936D-0880B79B0246}" srcOrd="0" destOrd="0" presId="urn:microsoft.com/office/officeart/2005/8/layout/bProcess3"/>
    <dgm:cxn modelId="{7AA7A9E4-1C2E-F04E-92E6-20D86CCC04AC}" srcId="{AA6CB75D-ED92-2D48-A382-4EA6CF179A29}" destId="{C97965D4-1423-8046-8945-7DDB23DBFB65}" srcOrd="6" destOrd="0" parTransId="{A4C1AC35-8367-E04C-9754-730F5C60CFF7}" sibTransId="{1E7652AD-AC21-F94D-8138-A38E03EC5646}"/>
    <dgm:cxn modelId="{79DD63EA-7A2B-D94B-B1E5-CEA90447A48C}" srcId="{AA6CB75D-ED92-2D48-A382-4EA6CF179A29}" destId="{BF2F08E5-3530-434E-956D-BFAA55A770B1}" srcOrd="8" destOrd="0" parTransId="{E4139D6C-1542-5546-A285-CA8D0D1A5E8C}" sibTransId="{77EF04EE-4FE3-2D4E-9628-51D1AFF3A0AB}"/>
    <dgm:cxn modelId="{CEE1AAED-0DEA-CB45-B297-FD721AEA0F51}" type="presOf" srcId="{EA63C706-386A-9848-8843-8B330FAE47DC}" destId="{37C7D21C-150B-FF44-BED0-FC8CD93D0CFF}" srcOrd="0" destOrd="0" presId="urn:microsoft.com/office/officeart/2005/8/layout/bProcess3"/>
    <dgm:cxn modelId="{912D43F1-3F3C-2C49-B847-EFCFAA783551}" type="presOf" srcId="{FE9AF345-5424-1B4A-B5DA-821D472405DB}" destId="{83DF9CA0-D779-BF4A-8445-014F98B92FE4}" srcOrd="0" destOrd="0" presId="urn:microsoft.com/office/officeart/2005/8/layout/bProcess3"/>
    <dgm:cxn modelId="{DD23EAFB-2483-CA4B-B925-514DA3F5A994}" type="presOf" srcId="{659E6142-B317-0A4A-BB08-CBD436E1C850}" destId="{AC0F5AD8-0C37-F847-AC1B-F0F5B1199367}" srcOrd="0" destOrd="0" presId="urn:microsoft.com/office/officeart/2005/8/layout/bProcess3"/>
    <dgm:cxn modelId="{DB1E8542-B863-074D-A82F-C6AD12736870}" type="presParOf" srcId="{821B1BFD-EEDC-2F41-A06D-AB98DB0A5D7B}" destId="{50279FA8-3115-434A-B850-D05BCF00FF9E}" srcOrd="0" destOrd="0" presId="urn:microsoft.com/office/officeart/2005/8/layout/bProcess3"/>
    <dgm:cxn modelId="{8760DC8E-81A6-0B49-AFCB-C78CB3500B66}" type="presParOf" srcId="{821B1BFD-EEDC-2F41-A06D-AB98DB0A5D7B}" destId="{09EEB6EF-0A3F-FD46-AE76-13CD8D498288}" srcOrd="1" destOrd="0" presId="urn:microsoft.com/office/officeart/2005/8/layout/bProcess3"/>
    <dgm:cxn modelId="{0FD65295-1A85-1046-ACD5-5A1FEB69B042}" type="presParOf" srcId="{09EEB6EF-0A3F-FD46-AE76-13CD8D498288}" destId="{8DB7EC1C-356D-0243-91A2-F1256CA6356C}" srcOrd="0" destOrd="0" presId="urn:microsoft.com/office/officeart/2005/8/layout/bProcess3"/>
    <dgm:cxn modelId="{46CA3E5E-93CC-DC4A-82CF-989319527E3C}" type="presParOf" srcId="{821B1BFD-EEDC-2F41-A06D-AB98DB0A5D7B}" destId="{AAD9BD40-3046-7F42-B638-1F5EC8F41EB9}" srcOrd="2" destOrd="0" presId="urn:microsoft.com/office/officeart/2005/8/layout/bProcess3"/>
    <dgm:cxn modelId="{66476547-588B-C745-8161-1DB8B18A9F01}" type="presParOf" srcId="{821B1BFD-EEDC-2F41-A06D-AB98DB0A5D7B}" destId="{8AB89A21-FAEB-CF49-936D-0880B79B0246}" srcOrd="3" destOrd="0" presId="urn:microsoft.com/office/officeart/2005/8/layout/bProcess3"/>
    <dgm:cxn modelId="{FF2D0C12-EA96-F243-840D-9FB5ED99AD5E}" type="presParOf" srcId="{8AB89A21-FAEB-CF49-936D-0880B79B0246}" destId="{61F0333C-5A5A-5749-B44E-8EF8C5CD7B5C}" srcOrd="0" destOrd="0" presId="urn:microsoft.com/office/officeart/2005/8/layout/bProcess3"/>
    <dgm:cxn modelId="{2008CC4D-1AF1-D14E-9C31-E130A1875A7D}" type="presParOf" srcId="{821B1BFD-EEDC-2F41-A06D-AB98DB0A5D7B}" destId="{37C7D21C-150B-FF44-BED0-FC8CD93D0CFF}" srcOrd="4" destOrd="0" presId="urn:microsoft.com/office/officeart/2005/8/layout/bProcess3"/>
    <dgm:cxn modelId="{8F3E8713-9C2D-5647-9273-9101CAF06D63}" type="presParOf" srcId="{821B1BFD-EEDC-2F41-A06D-AB98DB0A5D7B}" destId="{83DF9CA0-D779-BF4A-8445-014F98B92FE4}" srcOrd="5" destOrd="0" presId="urn:microsoft.com/office/officeart/2005/8/layout/bProcess3"/>
    <dgm:cxn modelId="{DA222B4B-2915-1846-A6D3-7580D646AA7E}" type="presParOf" srcId="{83DF9CA0-D779-BF4A-8445-014F98B92FE4}" destId="{4B31D2FA-993D-3A41-865B-AE32511F3173}" srcOrd="0" destOrd="0" presId="urn:microsoft.com/office/officeart/2005/8/layout/bProcess3"/>
    <dgm:cxn modelId="{0F62654E-7CA3-A84D-91AA-C753CB146F9B}" type="presParOf" srcId="{821B1BFD-EEDC-2F41-A06D-AB98DB0A5D7B}" destId="{CCED3DE0-ED88-9449-93D0-7722F746F80F}" srcOrd="6" destOrd="0" presId="urn:microsoft.com/office/officeart/2005/8/layout/bProcess3"/>
    <dgm:cxn modelId="{71C6D806-8269-4A4A-98A9-A5EB31AFF407}" type="presParOf" srcId="{821B1BFD-EEDC-2F41-A06D-AB98DB0A5D7B}" destId="{796597F4-411D-7D4B-ABD6-83CC7DFB21DC}" srcOrd="7" destOrd="0" presId="urn:microsoft.com/office/officeart/2005/8/layout/bProcess3"/>
    <dgm:cxn modelId="{5B68ABBA-231B-5F42-A211-72E385929692}" type="presParOf" srcId="{796597F4-411D-7D4B-ABD6-83CC7DFB21DC}" destId="{DB5A5ACD-432C-FB47-B10D-4590C52E9435}" srcOrd="0" destOrd="0" presId="urn:microsoft.com/office/officeart/2005/8/layout/bProcess3"/>
    <dgm:cxn modelId="{ADBB8939-A5D7-F747-AA56-EAF046E56CF5}" type="presParOf" srcId="{821B1BFD-EEDC-2F41-A06D-AB98DB0A5D7B}" destId="{211392AA-9E25-AD44-B2B6-1B63D33A9673}" srcOrd="8" destOrd="0" presId="urn:microsoft.com/office/officeart/2005/8/layout/bProcess3"/>
    <dgm:cxn modelId="{EABCB989-1846-7F41-918B-A26A41E01C10}" type="presParOf" srcId="{821B1BFD-EEDC-2F41-A06D-AB98DB0A5D7B}" destId="{2AF08FB2-26E9-1C41-82A8-89283B6DD0F9}" srcOrd="9" destOrd="0" presId="urn:microsoft.com/office/officeart/2005/8/layout/bProcess3"/>
    <dgm:cxn modelId="{8B3F5B68-F32E-284A-99CA-EFFF6CD99D2D}" type="presParOf" srcId="{2AF08FB2-26E9-1C41-82A8-89283B6DD0F9}" destId="{5F6003BE-2BCE-8A44-A24A-F4E0AD89FAC3}" srcOrd="0" destOrd="0" presId="urn:microsoft.com/office/officeart/2005/8/layout/bProcess3"/>
    <dgm:cxn modelId="{1864863D-AA15-0E4C-8470-85944E39B746}" type="presParOf" srcId="{821B1BFD-EEDC-2F41-A06D-AB98DB0A5D7B}" destId="{AC0F5AD8-0C37-F847-AC1B-F0F5B1199367}" srcOrd="10" destOrd="0" presId="urn:microsoft.com/office/officeart/2005/8/layout/bProcess3"/>
    <dgm:cxn modelId="{8C736952-06A1-5B4C-98BA-BFE76BA23D07}" type="presParOf" srcId="{821B1BFD-EEDC-2F41-A06D-AB98DB0A5D7B}" destId="{AD6E4E9A-782D-4C4D-BF52-FD5274602F0D}" srcOrd="11" destOrd="0" presId="urn:microsoft.com/office/officeart/2005/8/layout/bProcess3"/>
    <dgm:cxn modelId="{F995F8E3-9C73-A84C-8E6B-3929935CB2B4}" type="presParOf" srcId="{AD6E4E9A-782D-4C4D-BF52-FD5274602F0D}" destId="{C0C2450A-688C-9945-AC43-ACFF72B0F6E9}" srcOrd="0" destOrd="0" presId="urn:microsoft.com/office/officeart/2005/8/layout/bProcess3"/>
    <dgm:cxn modelId="{C742514B-E2FD-4F48-80E6-82EFCB50E03E}" type="presParOf" srcId="{821B1BFD-EEDC-2F41-A06D-AB98DB0A5D7B}" destId="{01E2C5A4-C6CC-4141-B14C-06E3B3C6B8F7}" srcOrd="12" destOrd="0" presId="urn:microsoft.com/office/officeart/2005/8/layout/bProcess3"/>
    <dgm:cxn modelId="{F17B6688-AE77-8F4F-A0D6-EB362F0B0CB7}" type="presParOf" srcId="{821B1BFD-EEDC-2F41-A06D-AB98DB0A5D7B}" destId="{73D4BBC2-8DFC-4646-8318-642B64F403B4}" srcOrd="13" destOrd="0" presId="urn:microsoft.com/office/officeart/2005/8/layout/bProcess3"/>
    <dgm:cxn modelId="{DA0EA2DE-58B9-B749-BA8E-5F046B3C8CF6}" type="presParOf" srcId="{73D4BBC2-8DFC-4646-8318-642B64F403B4}" destId="{EC81CE06-13B7-0444-88AD-B0C8AF8475D2}" srcOrd="0" destOrd="0" presId="urn:microsoft.com/office/officeart/2005/8/layout/bProcess3"/>
    <dgm:cxn modelId="{1395E0B0-A692-E047-804F-D470B57A2E55}" type="presParOf" srcId="{821B1BFD-EEDC-2F41-A06D-AB98DB0A5D7B}" destId="{3ADAFBFB-C21B-7449-81D4-7E941CB0E59C}" srcOrd="14" destOrd="0" presId="urn:microsoft.com/office/officeart/2005/8/layout/bProcess3"/>
    <dgm:cxn modelId="{DE50CB0B-7561-0940-8837-86D2245E7ED8}" type="presParOf" srcId="{821B1BFD-EEDC-2F41-A06D-AB98DB0A5D7B}" destId="{1104EDDE-199A-CC4D-B9EF-0D32884B5E57}" srcOrd="15" destOrd="0" presId="urn:microsoft.com/office/officeart/2005/8/layout/bProcess3"/>
    <dgm:cxn modelId="{F70AA2B4-1C63-3A46-9C65-B54869EB3DAE}" type="presParOf" srcId="{1104EDDE-199A-CC4D-B9EF-0D32884B5E57}" destId="{ED4D427A-A260-3E44-AC45-D1CA185AA744}" srcOrd="0" destOrd="0" presId="urn:microsoft.com/office/officeart/2005/8/layout/bProcess3"/>
    <dgm:cxn modelId="{C41EA97F-286F-D440-A873-67CB943FF118}" type="presParOf" srcId="{821B1BFD-EEDC-2F41-A06D-AB98DB0A5D7B}" destId="{E21E182B-5206-E941-8295-9B47E5F6212B}"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EB6EF-0A3F-FD46-AE76-13CD8D498288}">
      <dsp:nvSpPr>
        <dsp:cNvPr id="0" name=""/>
        <dsp:cNvSpPr/>
      </dsp:nvSpPr>
      <dsp:spPr>
        <a:xfrm>
          <a:off x="2349962" y="716822"/>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759845"/>
        <a:ext cx="26973" cy="5394"/>
      </dsp:txXfrm>
    </dsp:sp>
    <dsp:sp modelId="{50279FA8-3115-434A-B850-D05BCF00FF9E}">
      <dsp:nvSpPr>
        <dsp:cNvPr id="0" name=""/>
        <dsp:cNvSpPr/>
      </dsp:nvSpPr>
      <dsp:spPr>
        <a:xfrm>
          <a:off x="6230" y="58883"/>
          <a:ext cx="2345531" cy="1407318"/>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Genre/subgenre</a:t>
          </a:r>
        </a:p>
      </dsp:txBody>
      <dsp:txXfrm>
        <a:off x="6230" y="58883"/>
        <a:ext cx="2345531" cy="1407318"/>
      </dsp:txXfrm>
    </dsp:sp>
    <dsp:sp modelId="{8AB89A21-FAEB-CF49-936D-0880B79B0246}">
      <dsp:nvSpPr>
        <dsp:cNvPr id="0" name=""/>
        <dsp:cNvSpPr/>
      </dsp:nvSpPr>
      <dsp:spPr>
        <a:xfrm>
          <a:off x="5234965" y="716822"/>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759845"/>
        <a:ext cx="26973" cy="5394"/>
      </dsp:txXfrm>
    </dsp:sp>
    <dsp:sp modelId="{AAD9BD40-3046-7F42-B638-1F5EC8F41EB9}">
      <dsp:nvSpPr>
        <dsp:cNvPr id="0" name=""/>
        <dsp:cNvSpPr/>
      </dsp:nvSpPr>
      <dsp:spPr>
        <a:xfrm>
          <a:off x="2891234" y="58883"/>
          <a:ext cx="2345531" cy="1407318"/>
        </a:xfrm>
        <a:prstGeom prst="rect">
          <a:avLst/>
        </a:prstGeom>
        <a:solidFill>
          <a:schemeClr val="accent5">
            <a:shade val="80000"/>
            <a:hueOff val="55740"/>
            <a:satOff val="2586"/>
            <a:lumOff val="31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Tropes and  UFs</a:t>
          </a:r>
        </a:p>
      </dsp:txBody>
      <dsp:txXfrm>
        <a:off x="2891234" y="58883"/>
        <a:ext cx="2345531" cy="1407318"/>
      </dsp:txXfrm>
    </dsp:sp>
    <dsp:sp modelId="{83DF9CA0-D779-BF4A-8445-014F98B92FE4}">
      <dsp:nvSpPr>
        <dsp:cNvPr id="0" name=""/>
        <dsp:cNvSpPr/>
      </dsp:nvSpPr>
      <dsp:spPr>
        <a:xfrm>
          <a:off x="1178996" y="1464401"/>
          <a:ext cx="5770006" cy="508872"/>
        </a:xfrm>
        <a:custGeom>
          <a:avLst/>
          <a:gdLst/>
          <a:ahLst/>
          <a:cxnLst/>
          <a:rect l="0" t="0" r="0" b="0"/>
          <a:pathLst>
            <a:path>
              <a:moveTo>
                <a:pt x="5770006" y="0"/>
              </a:moveTo>
              <a:lnTo>
                <a:pt x="5770006" y="271536"/>
              </a:lnTo>
              <a:lnTo>
                <a:pt x="0" y="271536"/>
              </a:lnTo>
              <a:lnTo>
                <a:pt x="0" y="508872"/>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120" y="1716140"/>
        <a:ext cx="289758" cy="5394"/>
      </dsp:txXfrm>
    </dsp:sp>
    <dsp:sp modelId="{37C7D21C-150B-FF44-BED0-FC8CD93D0CFF}">
      <dsp:nvSpPr>
        <dsp:cNvPr id="0" name=""/>
        <dsp:cNvSpPr/>
      </dsp:nvSpPr>
      <dsp:spPr>
        <a:xfrm>
          <a:off x="5776237" y="58883"/>
          <a:ext cx="2345531" cy="1407318"/>
        </a:xfrm>
        <a:prstGeom prst="rect">
          <a:avLst/>
        </a:prstGeom>
        <a:solidFill>
          <a:schemeClr val="accent5">
            <a:shade val="80000"/>
            <a:hueOff val="111480"/>
            <a:satOff val="5172"/>
            <a:lumOff val="63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BISAC</a:t>
          </a:r>
        </a:p>
      </dsp:txBody>
      <dsp:txXfrm>
        <a:off x="5776237" y="58883"/>
        <a:ext cx="2345531" cy="1407318"/>
      </dsp:txXfrm>
    </dsp:sp>
    <dsp:sp modelId="{796597F4-411D-7D4B-ABD6-83CC7DFB21DC}">
      <dsp:nvSpPr>
        <dsp:cNvPr id="0" name=""/>
        <dsp:cNvSpPr/>
      </dsp:nvSpPr>
      <dsp:spPr>
        <a:xfrm>
          <a:off x="2349962" y="2663613"/>
          <a:ext cx="508872" cy="91440"/>
        </a:xfrm>
        <a:custGeom>
          <a:avLst/>
          <a:gdLst/>
          <a:ahLst/>
          <a:cxnLst/>
          <a:rect l="0" t="0" r="0" b="0"/>
          <a:pathLst>
            <a:path>
              <a:moveTo>
                <a:pt x="0" y="45720"/>
              </a:moveTo>
              <a:lnTo>
                <a:pt x="508872" y="45720"/>
              </a:lnTo>
            </a:path>
          </a:pathLst>
        </a:custGeom>
        <a:noFill/>
        <a:ln w="6350" cap="flat" cmpd="sng" algn="ctr">
          <a:solidFill>
            <a:schemeClr val="accent5">
              <a:shade val="90000"/>
              <a:hueOff val="191106"/>
              <a:satOff val="4596"/>
              <a:lumOff val="966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2706636"/>
        <a:ext cx="26973" cy="5394"/>
      </dsp:txXfrm>
    </dsp:sp>
    <dsp:sp modelId="{CCED3DE0-ED88-9449-93D0-7722F746F80F}">
      <dsp:nvSpPr>
        <dsp:cNvPr id="0" name=""/>
        <dsp:cNvSpPr/>
      </dsp:nvSpPr>
      <dsp:spPr>
        <a:xfrm>
          <a:off x="6230" y="2005674"/>
          <a:ext cx="2345531" cy="1407318"/>
        </a:xfrm>
        <a:prstGeom prst="rect">
          <a:avLst/>
        </a:prstGeom>
        <a:solidFill>
          <a:schemeClr val="accent5">
            <a:shade val="80000"/>
            <a:hueOff val="167220"/>
            <a:satOff val="7758"/>
            <a:lumOff val="95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6230" y="2005674"/>
        <a:ext cx="2345531" cy="1407318"/>
      </dsp:txXfrm>
    </dsp:sp>
    <dsp:sp modelId="{2AF08FB2-26E9-1C41-82A8-89283B6DD0F9}">
      <dsp:nvSpPr>
        <dsp:cNvPr id="0" name=""/>
        <dsp:cNvSpPr/>
      </dsp:nvSpPr>
      <dsp:spPr>
        <a:xfrm>
          <a:off x="5234965" y="2663613"/>
          <a:ext cx="508872" cy="91440"/>
        </a:xfrm>
        <a:custGeom>
          <a:avLst/>
          <a:gdLst/>
          <a:ahLst/>
          <a:cxnLst/>
          <a:rect l="0" t="0" r="0" b="0"/>
          <a:pathLst>
            <a:path>
              <a:moveTo>
                <a:pt x="0" y="45720"/>
              </a:moveTo>
              <a:lnTo>
                <a:pt x="508872" y="45720"/>
              </a:lnTo>
            </a:path>
          </a:pathLst>
        </a:custGeom>
        <a:noFill/>
        <a:ln w="6350" cap="flat" cmpd="sng" algn="ctr">
          <a:solidFill>
            <a:schemeClr val="accent5">
              <a:shade val="90000"/>
              <a:hueOff val="254807"/>
              <a:satOff val="6129"/>
              <a:lumOff val="1289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2706636"/>
        <a:ext cx="26973" cy="5394"/>
      </dsp:txXfrm>
    </dsp:sp>
    <dsp:sp modelId="{211392AA-9E25-AD44-B2B6-1B63D33A9673}">
      <dsp:nvSpPr>
        <dsp:cNvPr id="0" name=""/>
        <dsp:cNvSpPr/>
      </dsp:nvSpPr>
      <dsp:spPr>
        <a:xfrm>
          <a:off x="2891234" y="2005674"/>
          <a:ext cx="2345531" cy="1407318"/>
        </a:xfrm>
        <a:prstGeom prst="rect">
          <a:avLst/>
        </a:prstGeom>
        <a:solidFill>
          <a:schemeClr val="accent5">
            <a:shade val="80000"/>
            <a:hueOff val="222961"/>
            <a:satOff val="10344"/>
            <a:lumOff val="127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891234" y="2005674"/>
        <a:ext cx="2345531" cy="1407318"/>
      </dsp:txXfrm>
    </dsp:sp>
    <dsp:sp modelId="{AD6E4E9A-782D-4C4D-BF52-FD5274602F0D}">
      <dsp:nvSpPr>
        <dsp:cNvPr id="0" name=""/>
        <dsp:cNvSpPr/>
      </dsp:nvSpPr>
      <dsp:spPr>
        <a:xfrm>
          <a:off x="1178996" y="3411192"/>
          <a:ext cx="5770006" cy="508872"/>
        </a:xfrm>
        <a:custGeom>
          <a:avLst/>
          <a:gdLst/>
          <a:ahLst/>
          <a:cxnLst/>
          <a:rect l="0" t="0" r="0" b="0"/>
          <a:pathLst>
            <a:path>
              <a:moveTo>
                <a:pt x="5770006" y="0"/>
              </a:moveTo>
              <a:lnTo>
                <a:pt x="5770006" y="271536"/>
              </a:lnTo>
              <a:lnTo>
                <a:pt x="0" y="271536"/>
              </a:lnTo>
              <a:lnTo>
                <a:pt x="0" y="508872"/>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120" y="3662931"/>
        <a:ext cx="289758" cy="5394"/>
      </dsp:txXfrm>
    </dsp:sp>
    <dsp:sp modelId="{AC0F5AD8-0C37-F847-AC1B-F0F5B1199367}">
      <dsp:nvSpPr>
        <dsp:cNvPr id="0" name=""/>
        <dsp:cNvSpPr/>
      </dsp:nvSpPr>
      <dsp:spPr>
        <a:xfrm>
          <a:off x="5776237" y="2005674"/>
          <a:ext cx="2345531" cy="1407318"/>
        </a:xfrm>
        <a:prstGeom prst="rect">
          <a:avLst/>
        </a:prstGeom>
        <a:solidFill>
          <a:schemeClr val="accent5">
            <a:shade val="80000"/>
            <a:hueOff val="278701"/>
            <a:satOff val="12929"/>
            <a:lumOff val="159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776237" y="2005674"/>
        <a:ext cx="2345531" cy="1407318"/>
      </dsp:txXfrm>
    </dsp:sp>
    <dsp:sp modelId="{73D4BBC2-8DFC-4646-8318-642B64F403B4}">
      <dsp:nvSpPr>
        <dsp:cNvPr id="0" name=""/>
        <dsp:cNvSpPr/>
      </dsp:nvSpPr>
      <dsp:spPr>
        <a:xfrm>
          <a:off x="2349962" y="4610404"/>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4653427"/>
        <a:ext cx="26973" cy="5394"/>
      </dsp:txXfrm>
    </dsp:sp>
    <dsp:sp modelId="{01E2C5A4-C6CC-4141-B14C-06E3B3C6B8F7}">
      <dsp:nvSpPr>
        <dsp:cNvPr id="0" name=""/>
        <dsp:cNvSpPr/>
      </dsp:nvSpPr>
      <dsp:spPr>
        <a:xfrm>
          <a:off x="6230" y="3952465"/>
          <a:ext cx="2345531" cy="1407318"/>
        </a:xfrm>
        <a:prstGeom prst="rect">
          <a:avLst/>
        </a:prstGeom>
        <a:solidFill>
          <a:schemeClr val="accent5">
            <a:shade val="80000"/>
            <a:hueOff val="334441"/>
            <a:satOff val="15515"/>
            <a:lumOff val="191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6230" y="3952465"/>
        <a:ext cx="2345531" cy="1407318"/>
      </dsp:txXfrm>
    </dsp:sp>
    <dsp:sp modelId="{1104EDDE-199A-CC4D-B9EF-0D32884B5E57}">
      <dsp:nvSpPr>
        <dsp:cNvPr id="0" name=""/>
        <dsp:cNvSpPr/>
      </dsp:nvSpPr>
      <dsp:spPr>
        <a:xfrm>
          <a:off x="5234965" y="4610404"/>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4653427"/>
        <a:ext cx="26973" cy="5394"/>
      </dsp:txXfrm>
    </dsp:sp>
    <dsp:sp modelId="{3ADAFBFB-C21B-7449-81D4-7E941CB0E59C}">
      <dsp:nvSpPr>
        <dsp:cNvPr id="0" name=""/>
        <dsp:cNvSpPr/>
      </dsp:nvSpPr>
      <dsp:spPr>
        <a:xfrm>
          <a:off x="2891234" y="3952465"/>
          <a:ext cx="2345531" cy="1407318"/>
        </a:xfrm>
        <a:prstGeom prst="rect">
          <a:avLst/>
        </a:prstGeom>
        <a:solidFill>
          <a:schemeClr val="accent5">
            <a:shade val="80000"/>
            <a:hueOff val="390181"/>
            <a:satOff val="18101"/>
            <a:lumOff val="223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891234" y="3952465"/>
        <a:ext cx="2345531" cy="1407318"/>
      </dsp:txXfrm>
    </dsp:sp>
    <dsp:sp modelId="{E21E182B-5206-E941-8295-9B47E5F6212B}">
      <dsp:nvSpPr>
        <dsp:cNvPr id="0" name=""/>
        <dsp:cNvSpPr/>
      </dsp:nvSpPr>
      <dsp:spPr>
        <a:xfrm>
          <a:off x="5776237" y="3952465"/>
          <a:ext cx="2345531" cy="1407318"/>
        </a:xfrm>
        <a:prstGeom prst="rect">
          <a:avLst/>
        </a:prstGeom>
        <a:solidFill>
          <a:schemeClr val="accent5">
            <a:shade val="80000"/>
            <a:hueOff val="445921"/>
            <a:satOff val="20687"/>
            <a:lumOff val="25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776237" y="3952465"/>
        <a:ext cx="2345531" cy="14073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EB6EF-0A3F-FD46-AE76-13CD8D498288}">
      <dsp:nvSpPr>
        <dsp:cNvPr id="0" name=""/>
        <dsp:cNvSpPr/>
      </dsp:nvSpPr>
      <dsp:spPr>
        <a:xfrm>
          <a:off x="2349962" y="716822"/>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759845"/>
        <a:ext cx="26973" cy="5394"/>
      </dsp:txXfrm>
    </dsp:sp>
    <dsp:sp modelId="{50279FA8-3115-434A-B850-D05BCF00FF9E}">
      <dsp:nvSpPr>
        <dsp:cNvPr id="0" name=""/>
        <dsp:cNvSpPr/>
      </dsp:nvSpPr>
      <dsp:spPr>
        <a:xfrm>
          <a:off x="6230" y="58883"/>
          <a:ext cx="2345531" cy="1407318"/>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Genre/subgenre</a:t>
          </a:r>
        </a:p>
      </dsp:txBody>
      <dsp:txXfrm>
        <a:off x="6230" y="58883"/>
        <a:ext cx="2345531" cy="1407318"/>
      </dsp:txXfrm>
    </dsp:sp>
    <dsp:sp modelId="{8AB89A21-FAEB-CF49-936D-0880B79B0246}">
      <dsp:nvSpPr>
        <dsp:cNvPr id="0" name=""/>
        <dsp:cNvSpPr/>
      </dsp:nvSpPr>
      <dsp:spPr>
        <a:xfrm>
          <a:off x="5234965" y="716822"/>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759845"/>
        <a:ext cx="26973" cy="5394"/>
      </dsp:txXfrm>
    </dsp:sp>
    <dsp:sp modelId="{AAD9BD40-3046-7F42-B638-1F5EC8F41EB9}">
      <dsp:nvSpPr>
        <dsp:cNvPr id="0" name=""/>
        <dsp:cNvSpPr/>
      </dsp:nvSpPr>
      <dsp:spPr>
        <a:xfrm>
          <a:off x="2891234" y="58883"/>
          <a:ext cx="2345531" cy="1407318"/>
        </a:xfrm>
        <a:prstGeom prst="rect">
          <a:avLst/>
        </a:prstGeom>
        <a:solidFill>
          <a:schemeClr val="accent5">
            <a:shade val="80000"/>
            <a:hueOff val="55740"/>
            <a:satOff val="2586"/>
            <a:lumOff val="31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Tropes/UFs</a:t>
          </a:r>
        </a:p>
      </dsp:txBody>
      <dsp:txXfrm>
        <a:off x="2891234" y="58883"/>
        <a:ext cx="2345531" cy="1407318"/>
      </dsp:txXfrm>
    </dsp:sp>
    <dsp:sp modelId="{83DF9CA0-D779-BF4A-8445-014F98B92FE4}">
      <dsp:nvSpPr>
        <dsp:cNvPr id="0" name=""/>
        <dsp:cNvSpPr/>
      </dsp:nvSpPr>
      <dsp:spPr>
        <a:xfrm>
          <a:off x="1178996" y="1464401"/>
          <a:ext cx="5770006" cy="508872"/>
        </a:xfrm>
        <a:custGeom>
          <a:avLst/>
          <a:gdLst/>
          <a:ahLst/>
          <a:cxnLst/>
          <a:rect l="0" t="0" r="0" b="0"/>
          <a:pathLst>
            <a:path>
              <a:moveTo>
                <a:pt x="5770006" y="0"/>
              </a:moveTo>
              <a:lnTo>
                <a:pt x="5770006" y="271536"/>
              </a:lnTo>
              <a:lnTo>
                <a:pt x="0" y="271536"/>
              </a:lnTo>
              <a:lnTo>
                <a:pt x="0" y="508872"/>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120" y="1716140"/>
        <a:ext cx="289758" cy="5394"/>
      </dsp:txXfrm>
    </dsp:sp>
    <dsp:sp modelId="{37C7D21C-150B-FF44-BED0-FC8CD93D0CFF}">
      <dsp:nvSpPr>
        <dsp:cNvPr id="0" name=""/>
        <dsp:cNvSpPr/>
      </dsp:nvSpPr>
      <dsp:spPr>
        <a:xfrm>
          <a:off x="5776237" y="58883"/>
          <a:ext cx="2345531" cy="1407318"/>
        </a:xfrm>
        <a:prstGeom prst="rect">
          <a:avLst/>
        </a:prstGeom>
        <a:solidFill>
          <a:schemeClr val="accent5">
            <a:shade val="80000"/>
            <a:hueOff val="111480"/>
            <a:satOff val="5172"/>
            <a:lumOff val="63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BISAC</a:t>
          </a:r>
        </a:p>
      </dsp:txBody>
      <dsp:txXfrm>
        <a:off x="5776237" y="58883"/>
        <a:ext cx="2345531" cy="1407318"/>
      </dsp:txXfrm>
    </dsp:sp>
    <dsp:sp modelId="{796597F4-411D-7D4B-ABD6-83CC7DFB21DC}">
      <dsp:nvSpPr>
        <dsp:cNvPr id="0" name=""/>
        <dsp:cNvSpPr/>
      </dsp:nvSpPr>
      <dsp:spPr>
        <a:xfrm>
          <a:off x="2349962" y="2663613"/>
          <a:ext cx="508872" cy="91440"/>
        </a:xfrm>
        <a:custGeom>
          <a:avLst/>
          <a:gdLst/>
          <a:ahLst/>
          <a:cxnLst/>
          <a:rect l="0" t="0" r="0" b="0"/>
          <a:pathLst>
            <a:path>
              <a:moveTo>
                <a:pt x="0" y="45720"/>
              </a:moveTo>
              <a:lnTo>
                <a:pt x="508872" y="45720"/>
              </a:lnTo>
            </a:path>
          </a:pathLst>
        </a:custGeom>
        <a:noFill/>
        <a:ln w="6350" cap="flat" cmpd="sng" algn="ctr">
          <a:solidFill>
            <a:schemeClr val="accent5">
              <a:shade val="90000"/>
              <a:hueOff val="191106"/>
              <a:satOff val="4596"/>
              <a:lumOff val="966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2706636"/>
        <a:ext cx="26973" cy="5394"/>
      </dsp:txXfrm>
    </dsp:sp>
    <dsp:sp modelId="{CCED3DE0-ED88-9449-93D0-7722F746F80F}">
      <dsp:nvSpPr>
        <dsp:cNvPr id="0" name=""/>
        <dsp:cNvSpPr/>
      </dsp:nvSpPr>
      <dsp:spPr>
        <a:xfrm>
          <a:off x="6230" y="2005674"/>
          <a:ext cx="2345531" cy="1407318"/>
        </a:xfrm>
        <a:prstGeom prst="rect">
          <a:avLst/>
        </a:prstGeom>
        <a:solidFill>
          <a:schemeClr val="accent5">
            <a:shade val="80000"/>
            <a:hueOff val="167220"/>
            <a:satOff val="7758"/>
            <a:lumOff val="95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Questions</a:t>
          </a:r>
        </a:p>
      </dsp:txBody>
      <dsp:txXfrm>
        <a:off x="6230" y="2005674"/>
        <a:ext cx="2345531" cy="1407318"/>
      </dsp:txXfrm>
    </dsp:sp>
    <dsp:sp modelId="{2AF08FB2-26E9-1C41-82A8-89283B6DD0F9}">
      <dsp:nvSpPr>
        <dsp:cNvPr id="0" name=""/>
        <dsp:cNvSpPr/>
      </dsp:nvSpPr>
      <dsp:spPr>
        <a:xfrm>
          <a:off x="5234965" y="2663613"/>
          <a:ext cx="508872" cy="91440"/>
        </a:xfrm>
        <a:custGeom>
          <a:avLst/>
          <a:gdLst/>
          <a:ahLst/>
          <a:cxnLst/>
          <a:rect l="0" t="0" r="0" b="0"/>
          <a:pathLst>
            <a:path>
              <a:moveTo>
                <a:pt x="0" y="45720"/>
              </a:moveTo>
              <a:lnTo>
                <a:pt x="508872" y="45720"/>
              </a:lnTo>
            </a:path>
          </a:pathLst>
        </a:custGeom>
        <a:noFill/>
        <a:ln w="6350" cap="flat" cmpd="sng" algn="ctr">
          <a:solidFill>
            <a:schemeClr val="accent5">
              <a:shade val="90000"/>
              <a:hueOff val="254807"/>
              <a:satOff val="6129"/>
              <a:lumOff val="1289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2706636"/>
        <a:ext cx="26973" cy="5394"/>
      </dsp:txXfrm>
    </dsp:sp>
    <dsp:sp modelId="{211392AA-9E25-AD44-B2B6-1B63D33A9673}">
      <dsp:nvSpPr>
        <dsp:cNvPr id="0" name=""/>
        <dsp:cNvSpPr/>
      </dsp:nvSpPr>
      <dsp:spPr>
        <a:xfrm>
          <a:off x="2891234" y="2005674"/>
          <a:ext cx="2345531" cy="1407318"/>
        </a:xfrm>
        <a:prstGeom prst="rect">
          <a:avLst/>
        </a:prstGeom>
        <a:solidFill>
          <a:schemeClr val="accent5">
            <a:shade val="80000"/>
            <a:hueOff val="222961"/>
            <a:satOff val="10344"/>
            <a:lumOff val="127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891234" y="2005674"/>
        <a:ext cx="2345531" cy="1407318"/>
      </dsp:txXfrm>
    </dsp:sp>
    <dsp:sp modelId="{AD6E4E9A-782D-4C4D-BF52-FD5274602F0D}">
      <dsp:nvSpPr>
        <dsp:cNvPr id="0" name=""/>
        <dsp:cNvSpPr/>
      </dsp:nvSpPr>
      <dsp:spPr>
        <a:xfrm>
          <a:off x="1178996" y="3411192"/>
          <a:ext cx="5770006" cy="508872"/>
        </a:xfrm>
        <a:custGeom>
          <a:avLst/>
          <a:gdLst/>
          <a:ahLst/>
          <a:cxnLst/>
          <a:rect l="0" t="0" r="0" b="0"/>
          <a:pathLst>
            <a:path>
              <a:moveTo>
                <a:pt x="5770006" y="0"/>
              </a:moveTo>
              <a:lnTo>
                <a:pt x="5770006" y="271536"/>
              </a:lnTo>
              <a:lnTo>
                <a:pt x="0" y="271536"/>
              </a:lnTo>
              <a:lnTo>
                <a:pt x="0" y="508872"/>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120" y="3662931"/>
        <a:ext cx="289758" cy="5394"/>
      </dsp:txXfrm>
    </dsp:sp>
    <dsp:sp modelId="{AC0F5AD8-0C37-F847-AC1B-F0F5B1199367}">
      <dsp:nvSpPr>
        <dsp:cNvPr id="0" name=""/>
        <dsp:cNvSpPr/>
      </dsp:nvSpPr>
      <dsp:spPr>
        <a:xfrm>
          <a:off x="5776237" y="2005674"/>
          <a:ext cx="2345531" cy="1407318"/>
        </a:xfrm>
        <a:prstGeom prst="rect">
          <a:avLst/>
        </a:prstGeom>
        <a:solidFill>
          <a:schemeClr val="accent5">
            <a:shade val="80000"/>
            <a:hueOff val="278701"/>
            <a:satOff val="12929"/>
            <a:lumOff val="159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776237" y="2005674"/>
        <a:ext cx="2345531" cy="1407318"/>
      </dsp:txXfrm>
    </dsp:sp>
    <dsp:sp modelId="{73D4BBC2-8DFC-4646-8318-642B64F403B4}">
      <dsp:nvSpPr>
        <dsp:cNvPr id="0" name=""/>
        <dsp:cNvSpPr/>
      </dsp:nvSpPr>
      <dsp:spPr>
        <a:xfrm>
          <a:off x="2349962" y="4610404"/>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4653427"/>
        <a:ext cx="26973" cy="5394"/>
      </dsp:txXfrm>
    </dsp:sp>
    <dsp:sp modelId="{01E2C5A4-C6CC-4141-B14C-06E3B3C6B8F7}">
      <dsp:nvSpPr>
        <dsp:cNvPr id="0" name=""/>
        <dsp:cNvSpPr/>
      </dsp:nvSpPr>
      <dsp:spPr>
        <a:xfrm>
          <a:off x="6230" y="3952465"/>
          <a:ext cx="2345531" cy="1407318"/>
        </a:xfrm>
        <a:prstGeom prst="rect">
          <a:avLst/>
        </a:prstGeom>
        <a:solidFill>
          <a:schemeClr val="accent5">
            <a:shade val="80000"/>
            <a:hueOff val="334441"/>
            <a:satOff val="15515"/>
            <a:lumOff val="191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6230" y="3952465"/>
        <a:ext cx="2345531" cy="1407318"/>
      </dsp:txXfrm>
    </dsp:sp>
    <dsp:sp modelId="{1104EDDE-199A-CC4D-B9EF-0D32884B5E57}">
      <dsp:nvSpPr>
        <dsp:cNvPr id="0" name=""/>
        <dsp:cNvSpPr/>
      </dsp:nvSpPr>
      <dsp:spPr>
        <a:xfrm>
          <a:off x="5234965" y="4610404"/>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4653427"/>
        <a:ext cx="26973" cy="5394"/>
      </dsp:txXfrm>
    </dsp:sp>
    <dsp:sp modelId="{3ADAFBFB-C21B-7449-81D4-7E941CB0E59C}">
      <dsp:nvSpPr>
        <dsp:cNvPr id="0" name=""/>
        <dsp:cNvSpPr/>
      </dsp:nvSpPr>
      <dsp:spPr>
        <a:xfrm>
          <a:off x="2891234" y="3952465"/>
          <a:ext cx="2345531" cy="1407318"/>
        </a:xfrm>
        <a:prstGeom prst="rect">
          <a:avLst/>
        </a:prstGeom>
        <a:solidFill>
          <a:schemeClr val="accent5">
            <a:shade val="80000"/>
            <a:hueOff val="390181"/>
            <a:satOff val="18101"/>
            <a:lumOff val="223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891234" y="3952465"/>
        <a:ext cx="2345531" cy="1407318"/>
      </dsp:txXfrm>
    </dsp:sp>
    <dsp:sp modelId="{E21E182B-5206-E941-8295-9B47E5F6212B}">
      <dsp:nvSpPr>
        <dsp:cNvPr id="0" name=""/>
        <dsp:cNvSpPr/>
      </dsp:nvSpPr>
      <dsp:spPr>
        <a:xfrm>
          <a:off x="5776237" y="3952465"/>
          <a:ext cx="2345531" cy="1407318"/>
        </a:xfrm>
        <a:prstGeom prst="rect">
          <a:avLst/>
        </a:prstGeom>
        <a:solidFill>
          <a:schemeClr val="accent5">
            <a:shade val="80000"/>
            <a:hueOff val="445921"/>
            <a:satOff val="20687"/>
            <a:lumOff val="25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776237" y="3952465"/>
        <a:ext cx="2345531" cy="14073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EB6EF-0A3F-FD46-AE76-13CD8D498288}">
      <dsp:nvSpPr>
        <dsp:cNvPr id="0" name=""/>
        <dsp:cNvSpPr/>
      </dsp:nvSpPr>
      <dsp:spPr>
        <a:xfrm>
          <a:off x="2349962" y="716822"/>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759845"/>
        <a:ext cx="26973" cy="5394"/>
      </dsp:txXfrm>
    </dsp:sp>
    <dsp:sp modelId="{50279FA8-3115-434A-B850-D05BCF00FF9E}">
      <dsp:nvSpPr>
        <dsp:cNvPr id="0" name=""/>
        <dsp:cNvSpPr/>
      </dsp:nvSpPr>
      <dsp:spPr>
        <a:xfrm>
          <a:off x="6230" y="58883"/>
          <a:ext cx="2345531" cy="1407318"/>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Genre/subgenre</a:t>
          </a:r>
        </a:p>
      </dsp:txBody>
      <dsp:txXfrm>
        <a:off x="6230" y="58883"/>
        <a:ext cx="2345531" cy="1407318"/>
      </dsp:txXfrm>
    </dsp:sp>
    <dsp:sp modelId="{8AB89A21-FAEB-CF49-936D-0880B79B0246}">
      <dsp:nvSpPr>
        <dsp:cNvPr id="0" name=""/>
        <dsp:cNvSpPr/>
      </dsp:nvSpPr>
      <dsp:spPr>
        <a:xfrm>
          <a:off x="5234965" y="716822"/>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759845"/>
        <a:ext cx="26973" cy="5394"/>
      </dsp:txXfrm>
    </dsp:sp>
    <dsp:sp modelId="{AAD9BD40-3046-7F42-B638-1F5EC8F41EB9}">
      <dsp:nvSpPr>
        <dsp:cNvPr id="0" name=""/>
        <dsp:cNvSpPr/>
      </dsp:nvSpPr>
      <dsp:spPr>
        <a:xfrm>
          <a:off x="2891234" y="58883"/>
          <a:ext cx="2345531" cy="1407318"/>
        </a:xfrm>
        <a:prstGeom prst="rect">
          <a:avLst/>
        </a:prstGeom>
        <a:solidFill>
          <a:schemeClr val="accent5">
            <a:shade val="80000"/>
            <a:hueOff val="55740"/>
            <a:satOff val="2586"/>
            <a:lumOff val="31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Tropes/UFs</a:t>
          </a:r>
        </a:p>
      </dsp:txBody>
      <dsp:txXfrm>
        <a:off x="2891234" y="58883"/>
        <a:ext cx="2345531" cy="1407318"/>
      </dsp:txXfrm>
    </dsp:sp>
    <dsp:sp modelId="{83DF9CA0-D779-BF4A-8445-014F98B92FE4}">
      <dsp:nvSpPr>
        <dsp:cNvPr id="0" name=""/>
        <dsp:cNvSpPr/>
      </dsp:nvSpPr>
      <dsp:spPr>
        <a:xfrm>
          <a:off x="1178996" y="1464401"/>
          <a:ext cx="5770006" cy="508872"/>
        </a:xfrm>
        <a:custGeom>
          <a:avLst/>
          <a:gdLst/>
          <a:ahLst/>
          <a:cxnLst/>
          <a:rect l="0" t="0" r="0" b="0"/>
          <a:pathLst>
            <a:path>
              <a:moveTo>
                <a:pt x="5770006" y="0"/>
              </a:moveTo>
              <a:lnTo>
                <a:pt x="5770006" y="271536"/>
              </a:lnTo>
              <a:lnTo>
                <a:pt x="0" y="271536"/>
              </a:lnTo>
              <a:lnTo>
                <a:pt x="0" y="508872"/>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120" y="1716140"/>
        <a:ext cx="289758" cy="5394"/>
      </dsp:txXfrm>
    </dsp:sp>
    <dsp:sp modelId="{37C7D21C-150B-FF44-BED0-FC8CD93D0CFF}">
      <dsp:nvSpPr>
        <dsp:cNvPr id="0" name=""/>
        <dsp:cNvSpPr/>
      </dsp:nvSpPr>
      <dsp:spPr>
        <a:xfrm>
          <a:off x="5776237" y="58883"/>
          <a:ext cx="2345531" cy="1407318"/>
        </a:xfrm>
        <a:prstGeom prst="rect">
          <a:avLst/>
        </a:prstGeom>
        <a:solidFill>
          <a:schemeClr val="accent5">
            <a:shade val="80000"/>
            <a:hueOff val="111480"/>
            <a:satOff val="5172"/>
            <a:lumOff val="63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BISAC</a:t>
          </a:r>
        </a:p>
      </dsp:txBody>
      <dsp:txXfrm>
        <a:off x="5776237" y="58883"/>
        <a:ext cx="2345531" cy="1407318"/>
      </dsp:txXfrm>
    </dsp:sp>
    <dsp:sp modelId="{796597F4-411D-7D4B-ABD6-83CC7DFB21DC}">
      <dsp:nvSpPr>
        <dsp:cNvPr id="0" name=""/>
        <dsp:cNvSpPr/>
      </dsp:nvSpPr>
      <dsp:spPr>
        <a:xfrm>
          <a:off x="2349962" y="2663613"/>
          <a:ext cx="508872" cy="91440"/>
        </a:xfrm>
        <a:custGeom>
          <a:avLst/>
          <a:gdLst/>
          <a:ahLst/>
          <a:cxnLst/>
          <a:rect l="0" t="0" r="0" b="0"/>
          <a:pathLst>
            <a:path>
              <a:moveTo>
                <a:pt x="0" y="45720"/>
              </a:moveTo>
              <a:lnTo>
                <a:pt x="508872" y="45720"/>
              </a:lnTo>
            </a:path>
          </a:pathLst>
        </a:custGeom>
        <a:noFill/>
        <a:ln w="6350" cap="flat" cmpd="sng" algn="ctr">
          <a:solidFill>
            <a:schemeClr val="accent5">
              <a:shade val="90000"/>
              <a:hueOff val="191106"/>
              <a:satOff val="4596"/>
              <a:lumOff val="966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2706636"/>
        <a:ext cx="26973" cy="5394"/>
      </dsp:txXfrm>
    </dsp:sp>
    <dsp:sp modelId="{CCED3DE0-ED88-9449-93D0-7722F746F80F}">
      <dsp:nvSpPr>
        <dsp:cNvPr id="0" name=""/>
        <dsp:cNvSpPr/>
      </dsp:nvSpPr>
      <dsp:spPr>
        <a:xfrm>
          <a:off x="6230" y="2005674"/>
          <a:ext cx="2345531" cy="1407318"/>
        </a:xfrm>
        <a:prstGeom prst="rect">
          <a:avLst/>
        </a:prstGeom>
        <a:solidFill>
          <a:schemeClr val="accent5">
            <a:shade val="80000"/>
            <a:hueOff val="167220"/>
            <a:satOff val="7758"/>
            <a:lumOff val="95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Questions</a:t>
          </a:r>
        </a:p>
      </dsp:txBody>
      <dsp:txXfrm>
        <a:off x="6230" y="2005674"/>
        <a:ext cx="2345531" cy="1407318"/>
      </dsp:txXfrm>
    </dsp:sp>
    <dsp:sp modelId="{2AF08FB2-26E9-1C41-82A8-89283B6DD0F9}">
      <dsp:nvSpPr>
        <dsp:cNvPr id="0" name=""/>
        <dsp:cNvSpPr/>
      </dsp:nvSpPr>
      <dsp:spPr>
        <a:xfrm>
          <a:off x="5234965" y="2663613"/>
          <a:ext cx="508872" cy="91440"/>
        </a:xfrm>
        <a:custGeom>
          <a:avLst/>
          <a:gdLst/>
          <a:ahLst/>
          <a:cxnLst/>
          <a:rect l="0" t="0" r="0" b="0"/>
          <a:pathLst>
            <a:path>
              <a:moveTo>
                <a:pt x="0" y="45720"/>
              </a:moveTo>
              <a:lnTo>
                <a:pt x="508872" y="45720"/>
              </a:lnTo>
            </a:path>
          </a:pathLst>
        </a:custGeom>
        <a:noFill/>
        <a:ln w="6350" cap="flat" cmpd="sng" algn="ctr">
          <a:solidFill>
            <a:schemeClr val="accent5">
              <a:shade val="90000"/>
              <a:hueOff val="254807"/>
              <a:satOff val="6129"/>
              <a:lumOff val="1289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2706636"/>
        <a:ext cx="26973" cy="5394"/>
      </dsp:txXfrm>
    </dsp:sp>
    <dsp:sp modelId="{211392AA-9E25-AD44-B2B6-1B63D33A9673}">
      <dsp:nvSpPr>
        <dsp:cNvPr id="0" name=""/>
        <dsp:cNvSpPr/>
      </dsp:nvSpPr>
      <dsp:spPr>
        <a:xfrm>
          <a:off x="2891234" y="2005674"/>
          <a:ext cx="2345531" cy="1407318"/>
        </a:xfrm>
        <a:prstGeom prst="rect">
          <a:avLst/>
        </a:prstGeom>
        <a:solidFill>
          <a:schemeClr val="accent5">
            <a:shade val="80000"/>
            <a:hueOff val="222961"/>
            <a:satOff val="10344"/>
            <a:lumOff val="127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Discover</a:t>
          </a:r>
        </a:p>
      </dsp:txBody>
      <dsp:txXfrm>
        <a:off x="2891234" y="2005674"/>
        <a:ext cx="2345531" cy="1407318"/>
      </dsp:txXfrm>
    </dsp:sp>
    <dsp:sp modelId="{AD6E4E9A-782D-4C4D-BF52-FD5274602F0D}">
      <dsp:nvSpPr>
        <dsp:cNvPr id="0" name=""/>
        <dsp:cNvSpPr/>
      </dsp:nvSpPr>
      <dsp:spPr>
        <a:xfrm>
          <a:off x="1178996" y="3411192"/>
          <a:ext cx="5770006" cy="508872"/>
        </a:xfrm>
        <a:custGeom>
          <a:avLst/>
          <a:gdLst/>
          <a:ahLst/>
          <a:cxnLst/>
          <a:rect l="0" t="0" r="0" b="0"/>
          <a:pathLst>
            <a:path>
              <a:moveTo>
                <a:pt x="5770006" y="0"/>
              </a:moveTo>
              <a:lnTo>
                <a:pt x="5770006" y="271536"/>
              </a:lnTo>
              <a:lnTo>
                <a:pt x="0" y="271536"/>
              </a:lnTo>
              <a:lnTo>
                <a:pt x="0" y="508872"/>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120" y="3662931"/>
        <a:ext cx="289758" cy="5394"/>
      </dsp:txXfrm>
    </dsp:sp>
    <dsp:sp modelId="{AC0F5AD8-0C37-F847-AC1B-F0F5B1199367}">
      <dsp:nvSpPr>
        <dsp:cNvPr id="0" name=""/>
        <dsp:cNvSpPr/>
      </dsp:nvSpPr>
      <dsp:spPr>
        <a:xfrm>
          <a:off x="5776237" y="2005674"/>
          <a:ext cx="2345531" cy="1407318"/>
        </a:xfrm>
        <a:prstGeom prst="rect">
          <a:avLst/>
        </a:prstGeom>
        <a:solidFill>
          <a:schemeClr val="accent5">
            <a:shade val="80000"/>
            <a:hueOff val="278701"/>
            <a:satOff val="12929"/>
            <a:lumOff val="159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776237" y="2005674"/>
        <a:ext cx="2345531" cy="1407318"/>
      </dsp:txXfrm>
    </dsp:sp>
    <dsp:sp modelId="{73D4BBC2-8DFC-4646-8318-642B64F403B4}">
      <dsp:nvSpPr>
        <dsp:cNvPr id="0" name=""/>
        <dsp:cNvSpPr/>
      </dsp:nvSpPr>
      <dsp:spPr>
        <a:xfrm>
          <a:off x="2349962" y="4610404"/>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4653427"/>
        <a:ext cx="26973" cy="5394"/>
      </dsp:txXfrm>
    </dsp:sp>
    <dsp:sp modelId="{01E2C5A4-C6CC-4141-B14C-06E3B3C6B8F7}">
      <dsp:nvSpPr>
        <dsp:cNvPr id="0" name=""/>
        <dsp:cNvSpPr/>
      </dsp:nvSpPr>
      <dsp:spPr>
        <a:xfrm>
          <a:off x="6230" y="3952465"/>
          <a:ext cx="2345531" cy="1407318"/>
        </a:xfrm>
        <a:prstGeom prst="rect">
          <a:avLst/>
        </a:prstGeom>
        <a:solidFill>
          <a:schemeClr val="accent5">
            <a:shade val="80000"/>
            <a:hueOff val="334441"/>
            <a:satOff val="15515"/>
            <a:lumOff val="191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6230" y="3952465"/>
        <a:ext cx="2345531" cy="1407318"/>
      </dsp:txXfrm>
    </dsp:sp>
    <dsp:sp modelId="{1104EDDE-199A-CC4D-B9EF-0D32884B5E57}">
      <dsp:nvSpPr>
        <dsp:cNvPr id="0" name=""/>
        <dsp:cNvSpPr/>
      </dsp:nvSpPr>
      <dsp:spPr>
        <a:xfrm>
          <a:off x="5234965" y="4610404"/>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4653427"/>
        <a:ext cx="26973" cy="5394"/>
      </dsp:txXfrm>
    </dsp:sp>
    <dsp:sp modelId="{3ADAFBFB-C21B-7449-81D4-7E941CB0E59C}">
      <dsp:nvSpPr>
        <dsp:cNvPr id="0" name=""/>
        <dsp:cNvSpPr/>
      </dsp:nvSpPr>
      <dsp:spPr>
        <a:xfrm>
          <a:off x="2891234" y="3952465"/>
          <a:ext cx="2345531" cy="1407318"/>
        </a:xfrm>
        <a:prstGeom prst="rect">
          <a:avLst/>
        </a:prstGeom>
        <a:solidFill>
          <a:schemeClr val="accent5">
            <a:shade val="80000"/>
            <a:hueOff val="390181"/>
            <a:satOff val="18101"/>
            <a:lumOff val="223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891234" y="3952465"/>
        <a:ext cx="2345531" cy="1407318"/>
      </dsp:txXfrm>
    </dsp:sp>
    <dsp:sp modelId="{E21E182B-5206-E941-8295-9B47E5F6212B}">
      <dsp:nvSpPr>
        <dsp:cNvPr id="0" name=""/>
        <dsp:cNvSpPr/>
      </dsp:nvSpPr>
      <dsp:spPr>
        <a:xfrm>
          <a:off x="5776237" y="3952465"/>
          <a:ext cx="2345531" cy="1407318"/>
        </a:xfrm>
        <a:prstGeom prst="rect">
          <a:avLst/>
        </a:prstGeom>
        <a:solidFill>
          <a:schemeClr val="accent5">
            <a:shade val="80000"/>
            <a:hueOff val="445921"/>
            <a:satOff val="20687"/>
            <a:lumOff val="25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776237" y="3952465"/>
        <a:ext cx="2345531" cy="14073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EB6EF-0A3F-FD46-AE76-13CD8D498288}">
      <dsp:nvSpPr>
        <dsp:cNvPr id="0" name=""/>
        <dsp:cNvSpPr/>
      </dsp:nvSpPr>
      <dsp:spPr>
        <a:xfrm>
          <a:off x="2349962" y="716822"/>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759845"/>
        <a:ext cx="26973" cy="5394"/>
      </dsp:txXfrm>
    </dsp:sp>
    <dsp:sp modelId="{50279FA8-3115-434A-B850-D05BCF00FF9E}">
      <dsp:nvSpPr>
        <dsp:cNvPr id="0" name=""/>
        <dsp:cNvSpPr/>
      </dsp:nvSpPr>
      <dsp:spPr>
        <a:xfrm>
          <a:off x="6230" y="58883"/>
          <a:ext cx="2345531" cy="1407318"/>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Genre/subgenre</a:t>
          </a:r>
        </a:p>
      </dsp:txBody>
      <dsp:txXfrm>
        <a:off x="6230" y="58883"/>
        <a:ext cx="2345531" cy="1407318"/>
      </dsp:txXfrm>
    </dsp:sp>
    <dsp:sp modelId="{8AB89A21-FAEB-CF49-936D-0880B79B0246}">
      <dsp:nvSpPr>
        <dsp:cNvPr id="0" name=""/>
        <dsp:cNvSpPr/>
      </dsp:nvSpPr>
      <dsp:spPr>
        <a:xfrm>
          <a:off x="5234965" y="716822"/>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759845"/>
        <a:ext cx="26973" cy="5394"/>
      </dsp:txXfrm>
    </dsp:sp>
    <dsp:sp modelId="{AAD9BD40-3046-7F42-B638-1F5EC8F41EB9}">
      <dsp:nvSpPr>
        <dsp:cNvPr id="0" name=""/>
        <dsp:cNvSpPr/>
      </dsp:nvSpPr>
      <dsp:spPr>
        <a:xfrm>
          <a:off x="2891234" y="58883"/>
          <a:ext cx="2345531" cy="1407318"/>
        </a:xfrm>
        <a:prstGeom prst="rect">
          <a:avLst/>
        </a:prstGeom>
        <a:solidFill>
          <a:schemeClr val="accent5">
            <a:shade val="80000"/>
            <a:hueOff val="55740"/>
            <a:satOff val="2586"/>
            <a:lumOff val="31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Tropes/UFs</a:t>
          </a:r>
        </a:p>
      </dsp:txBody>
      <dsp:txXfrm>
        <a:off x="2891234" y="58883"/>
        <a:ext cx="2345531" cy="1407318"/>
      </dsp:txXfrm>
    </dsp:sp>
    <dsp:sp modelId="{83DF9CA0-D779-BF4A-8445-014F98B92FE4}">
      <dsp:nvSpPr>
        <dsp:cNvPr id="0" name=""/>
        <dsp:cNvSpPr/>
      </dsp:nvSpPr>
      <dsp:spPr>
        <a:xfrm>
          <a:off x="1178996" y="1464401"/>
          <a:ext cx="5770006" cy="508872"/>
        </a:xfrm>
        <a:custGeom>
          <a:avLst/>
          <a:gdLst/>
          <a:ahLst/>
          <a:cxnLst/>
          <a:rect l="0" t="0" r="0" b="0"/>
          <a:pathLst>
            <a:path>
              <a:moveTo>
                <a:pt x="5770006" y="0"/>
              </a:moveTo>
              <a:lnTo>
                <a:pt x="5770006" y="271536"/>
              </a:lnTo>
              <a:lnTo>
                <a:pt x="0" y="271536"/>
              </a:lnTo>
              <a:lnTo>
                <a:pt x="0" y="508872"/>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120" y="1716140"/>
        <a:ext cx="289758" cy="5394"/>
      </dsp:txXfrm>
    </dsp:sp>
    <dsp:sp modelId="{37C7D21C-150B-FF44-BED0-FC8CD93D0CFF}">
      <dsp:nvSpPr>
        <dsp:cNvPr id="0" name=""/>
        <dsp:cNvSpPr/>
      </dsp:nvSpPr>
      <dsp:spPr>
        <a:xfrm>
          <a:off x="5776237" y="58883"/>
          <a:ext cx="2345531" cy="1407318"/>
        </a:xfrm>
        <a:prstGeom prst="rect">
          <a:avLst/>
        </a:prstGeom>
        <a:solidFill>
          <a:schemeClr val="accent5">
            <a:shade val="80000"/>
            <a:hueOff val="111480"/>
            <a:satOff val="5172"/>
            <a:lumOff val="63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BISAC</a:t>
          </a:r>
        </a:p>
      </dsp:txBody>
      <dsp:txXfrm>
        <a:off x="5776237" y="58883"/>
        <a:ext cx="2345531" cy="1407318"/>
      </dsp:txXfrm>
    </dsp:sp>
    <dsp:sp modelId="{796597F4-411D-7D4B-ABD6-83CC7DFB21DC}">
      <dsp:nvSpPr>
        <dsp:cNvPr id="0" name=""/>
        <dsp:cNvSpPr/>
      </dsp:nvSpPr>
      <dsp:spPr>
        <a:xfrm>
          <a:off x="2349962" y="2663613"/>
          <a:ext cx="508872" cy="91440"/>
        </a:xfrm>
        <a:custGeom>
          <a:avLst/>
          <a:gdLst/>
          <a:ahLst/>
          <a:cxnLst/>
          <a:rect l="0" t="0" r="0" b="0"/>
          <a:pathLst>
            <a:path>
              <a:moveTo>
                <a:pt x="0" y="45720"/>
              </a:moveTo>
              <a:lnTo>
                <a:pt x="508872" y="45720"/>
              </a:lnTo>
            </a:path>
          </a:pathLst>
        </a:custGeom>
        <a:noFill/>
        <a:ln w="6350" cap="flat" cmpd="sng" algn="ctr">
          <a:solidFill>
            <a:schemeClr val="accent5">
              <a:shade val="90000"/>
              <a:hueOff val="191106"/>
              <a:satOff val="4596"/>
              <a:lumOff val="966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2706636"/>
        <a:ext cx="26973" cy="5394"/>
      </dsp:txXfrm>
    </dsp:sp>
    <dsp:sp modelId="{CCED3DE0-ED88-9449-93D0-7722F746F80F}">
      <dsp:nvSpPr>
        <dsp:cNvPr id="0" name=""/>
        <dsp:cNvSpPr/>
      </dsp:nvSpPr>
      <dsp:spPr>
        <a:xfrm>
          <a:off x="6230" y="2005674"/>
          <a:ext cx="2345531" cy="1407318"/>
        </a:xfrm>
        <a:prstGeom prst="rect">
          <a:avLst/>
        </a:prstGeom>
        <a:solidFill>
          <a:schemeClr val="accent5">
            <a:shade val="80000"/>
            <a:hueOff val="167220"/>
            <a:satOff val="7758"/>
            <a:lumOff val="95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Questions</a:t>
          </a:r>
        </a:p>
      </dsp:txBody>
      <dsp:txXfrm>
        <a:off x="6230" y="2005674"/>
        <a:ext cx="2345531" cy="1407318"/>
      </dsp:txXfrm>
    </dsp:sp>
    <dsp:sp modelId="{2AF08FB2-26E9-1C41-82A8-89283B6DD0F9}">
      <dsp:nvSpPr>
        <dsp:cNvPr id="0" name=""/>
        <dsp:cNvSpPr/>
      </dsp:nvSpPr>
      <dsp:spPr>
        <a:xfrm>
          <a:off x="5234965" y="2663613"/>
          <a:ext cx="508872" cy="91440"/>
        </a:xfrm>
        <a:custGeom>
          <a:avLst/>
          <a:gdLst/>
          <a:ahLst/>
          <a:cxnLst/>
          <a:rect l="0" t="0" r="0" b="0"/>
          <a:pathLst>
            <a:path>
              <a:moveTo>
                <a:pt x="0" y="45720"/>
              </a:moveTo>
              <a:lnTo>
                <a:pt x="508872" y="45720"/>
              </a:lnTo>
            </a:path>
          </a:pathLst>
        </a:custGeom>
        <a:noFill/>
        <a:ln w="6350" cap="flat" cmpd="sng" algn="ctr">
          <a:solidFill>
            <a:schemeClr val="accent5">
              <a:shade val="90000"/>
              <a:hueOff val="254807"/>
              <a:satOff val="6129"/>
              <a:lumOff val="1289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2706636"/>
        <a:ext cx="26973" cy="5394"/>
      </dsp:txXfrm>
    </dsp:sp>
    <dsp:sp modelId="{211392AA-9E25-AD44-B2B6-1B63D33A9673}">
      <dsp:nvSpPr>
        <dsp:cNvPr id="0" name=""/>
        <dsp:cNvSpPr/>
      </dsp:nvSpPr>
      <dsp:spPr>
        <a:xfrm>
          <a:off x="2891234" y="2005674"/>
          <a:ext cx="2345531" cy="1407318"/>
        </a:xfrm>
        <a:prstGeom prst="rect">
          <a:avLst/>
        </a:prstGeom>
        <a:solidFill>
          <a:schemeClr val="accent5">
            <a:shade val="80000"/>
            <a:hueOff val="222961"/>
            <a:satOff val="10344"/>
            <a:lumOff val="127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Discover</a:t>
          </a:r>
        </a:p>
      </dsp:txBody>
      <dsp:txXfrm>
        <a:off x="2891234" y="2005674"/>
        <a:ext cx="2345531" cy="1407318"/>
      </dsp:txXfrm>
    </dsp:sp>
    <dsp:sp modelId="{AD6E4E9A-782D-4C4D-BF52-FD5274602F0D}">
      <dsp:nvSpPr>
        <dsp:cNvPr id="0" name=""/>
        <dsp:cNvSpPr/>
      </dsp:nvSpPr>
      <dsp:spPr>
        <a:xfrm>
          <a:off x="1178996" y="3411192"/>
          <a:ext cx="5770006" cy="508872"/>
        </a:xfrm>
        <a:custGeom>
          <a:avLst/>
          <a:gdLst/>
          <a:ahLst/>
          <a:cxnLst/>
          <a:rect l="0" t="0" r="0" b="0"/>
          <a:pathLst>
            <a:path>
              <a:moveTo>
                <a:pt x="5770006" y="0"/>
              </a:moveTo>
              <a:lnTo>
                <a:pt x="5770006" y="271536"/>
              </a:lnTo>
              <a:lnTo>
                <a:pt x="0" y="271536"/>
              </a:lnTo>
              <a:lnTo>
                <a:pt x="0" y="508872"/>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120" y="3662931"/>
        <a:ext cx="289758" cy="5394"/>
      </dsp:txXfrm>
    </dsp:sp>
    <dsp:sp modelId="{AC0F5AD8-0C37-F847-AC1B-F0F5B1199367}">
      <dsp:nvSpPr>
        <dsp:cNvPr id="0" name=""/>
        <dsp:cNvSpPr/>
      </dsp:nvSpPr>
      <dsp:spPr>
        <a:xfrm>
          <a:off x="5776237" y="2005674"/>
          <a:ext cx="2345531" cy="1407318"/>
        </a:xfrm>
        <a:prstGeom prst="rect">
          <a:avLst/>
        </a:prstGeom>
        <a:solidFill>
          <a:schemeClr val="accent5">
            <a:shade val="80000"/>
            <a:hueOff val="278701"/>
            <a:satOff val="12929"/>
            <a:lumOff val="159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Deep Dive</a:t>
          </a:r>
        </a:p>
      </dsp:txBody>
      <dsp:txXfrm>
        <a:off x="5776237" y="2005674"/>
        <a:ext cx="2345531" cy="1407318"/>
      </dsp:txXfrm>
    </dsp:sp>
    <dsp:sp modelId="{73D4BBC2-8DFC-4646-8318-642B64F403B4}">
      <dsp:nvSpPr>
        <dsp:cNvPr id="0" name=""/>
        <dsp:cNvSpPr/>
      </dsp:nvSpPr>
      <dsp:spPr>
        <a:xfrm>
          <a:off x="2349962" y="4610404"/>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4653427"/>
        <a:ext cx="26973" cy="5394"/>
      </dsp:txXfrm>
    </dsp:sp>
    <dsp:sp modelId="{01E2C5A4-C6CC-4141-B14C-06E3B3C6B8F7}">
      <dsp:nvSpPr>
        <dsp:cNvPr id="0" name=""/>
        <dsp:cNvSpPr/>
      </dsp:nvSpPr>
      <dsp:spPr>
        <a:xfrm>
          <a:off x="6230" y="3952465"/>
          <a:ext cx="2345531" cy="1407318"/>
        </a:xfrm>
        <a:prstGeom prst="rect">
          <a:avLst/>
        </a:prstGeom>
        <a:solidFill>
          <a:schemeClr val="accent5">
            <a:shade val="80000"/>
            <a:hueOff val="334441"/>
            <a:satOff val="15515"/>
            <a:lumOff val="191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6230" y="3952465"/>
        <a:ext cx="2345531" cy="1407318"/>
      </dsp:txXfrm>
    </dsp:sp>
    <dsp:sp modelId="{1104EDDE-199A-CC4D-B9EF-0D32884B5E57}">
      <dsp:nvSpPr>
        <dsp:cNvPr id="0" name=""/>
        <dsp:cNvSpPr/>
      </dsp:nvSpPr>
      <dsp:spPr>
        <a:xfrm>
          <a:off x="5234965" y="4610404"/>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4653427"/>
        <a:ext cx="26973" cy="5394"/>
      </dsp:txXfrm>
    </dsp:sp>
    <dsp:sp modelId="{3ADAFBFB-C21B-7449-81D4-7E941CB0E59C}">
      <dsp:nvSpPr>
        <dsp:cNvPr id="0" name=""/>
        <dsp:cNvSpPr/>
      </dsp:nvSpPr>
      <dsp:spPr>
        <a:xfrm>
          <a:off x="2891234" y="3952465"/>
          <a:ext cx="2345531" cy="1407318"/>
        </a:xfrm>
        <a:prstGeom prst="rect">
          <a:avLst/>
        </a:prstGeom>
        <a:solidFill>
          <a:schemeClr val="accent5">
            <a:shade val="80000"/>
            <a:hueOff val="390181"/>
            <a:satOff val="18101"/>
            <a:lumOff val="223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2891234" y="3952465"/>
        <a:ext cx="2345531" cy="1407318"/>
      </dsp:txXfrm>
    </dsp:sp>
    <dsp:sp modelId="{E21E182B-5206-E941-8295-9B47E5F6212B}">
      <dsp:nvSpPr>
        <dsp:cNvPr id="0" name=""/>
        <dsp:cNvSpPr/>
      </dsp:nvSpPr>
      <dsp:spPr>
        <a:xfrm>
          <a:off x="5776237" y="3952465"/>
          <a:ext cx="2345531" cy="1407318"/>
        </a:xfrm>
        <a:prstGeom prst="rect">
          <a:avLst/>
        </a:prstGeom>
        <a:solidFill>
          <a:schemeClr val="accent5">
            <a:shade val="80000"/>
            <a:hueOff val="445921"/>
            <a:satOff val="20687"/>
            <a:lumOff val="25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776237" y="3952465"/>
        <a:ext cx="2345531" cy="140731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EB6EF-0A3F-FD46-AE76-13CD8D498288}">
      <dsp:nvSpPr>
        <dsp:cNvPr id="0" name=""/>
        <dsp:cNvSpPr/>
      </dsp:nvSpPr>
      <dsp:spPr>
        <a:xfrm>
          <a:off x="2349962" y="716822"/>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759845"/>
        <a:ext cx="26973" cy="5394"/>
      </dsp:txXfrm>
    </dsp:sp>
    <dsp:sp modelId="{50279FA8-3115-434A-B850-D05BCF00FF9E}">
      <dsp:nvSpPr>
        <dsp:cNvPr id="0" name=""/>
        <dsp:cNvSpPr/>
      </dsp:nvSpPr>
      <dsp:spPr>
        <a:xfrm>
          <a:off x="6230" y="58883"/>
          <a:ext cx="2345531" cy="1407318"/>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Genre</a:t>
          </a:r>
        </a:p>
      </dsp:txBody>
      <dsp:txXfrm>
        <a:off x="6230" y="58883"/>
        <a:ext cx="2345531" cy="1407318"/>
      </dsp:txXfrm>
    </dsp:sp>
    <dsp:sp modelId="{8AB89A21-FAEB-CF49-936D-0880B79B0246}">
      <dsp:nvSpPr>
        <dsp:cNvPr id="0" name=""/>
        <dsp:cNvSpPr/>
      </dsp:nvSpPr>
      <dsp:spPr>
        <a:xfrm>
          <a:off x="5234965" y="716822"/>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759845"/>
        <a:ext cx="26973" cy="5394"/>
      </dsp:txXfrm>
    </dsp:sp>
    <dsp:sp modelId="{AAD9BD40-3046-7F42-B638-1F5EC8F41EB9}">
      <dsp:nvSpPr>
        <dsp:cNvPr id="0" name=""/>
        <dsp:cNvSpPr/>
      </dsp:nvSpPr>
      <dsp:spPr>
        <a:xfrm>
          <a:off x="2891234" y="58883"/>
          <a:ext cx="2345531" cy="1407318"/>
        </a:xfrm>
        <a:prstGeom prst="rect">
          <a:avLst/>
        </a:prstGeom>
        <a:solidFill>
          <a:schemeClr val="accent5">
            <a:shade val="80000"/>
            <a:hueOff val="55740"/>
            <a:satOff val="2586"/>
            <a:lumOff val="31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subgenre</a:t>
          </a:r>
        </a:p>
      </dsp:txBody>
      <dsp:txXfrm>
        <a:off x="2891234" y="58883"/>
        <a:ext cx="2345531" cy="1407318"/>
      </dsp:txXfrm>
    </dsp:sp>
    <dsp:sp modelId="{83DF9CA0-D779-BF4A-8445-014F98B92FE4}">
      <dsp:nvSpPr>
        <dsp:cNvPr id="0" name=""/>
        <dsp:cNvSpPr/>
      </dsp:nvSpPr>
      <dsp:spPr>
        <a:xfrm>
          <a:off x="1178996" y="1464401"/>
          <a:ext cx="5770006" cy="508872"/>
        </a:xfrm>
        <a:custGeom>
          <a:avLst/>
          <a:gdLst/>
          <a:ahLst/>
          <a:cxnLst/>
          <a:rect l="0" t="0" r="0" b="0"/>
          <a:pathLst>
            <a:path>
              <a:moveTo>
                <a:pt x="5770006" y="0"/>
              </a:moveTo>
              <a:lnTo>
                <a:pt x="5770006" y="271536"/>
              </a:lnTo>
              <a:lnTo>
                <a:pt x="0" y="271536"/>
              </a:lnTo>
              <a:lnTo>
                <a:pt x="0" y="508872"/>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120" y="1716140"/>
        <a:ext cx="289758" cy="5394"/>
      </dsp:txXfrm>
    </dsp:sp>
    <dsp:sp modelId="{37C7D21C-150B-FF44-BED0-FC8CD93D0CFF}">
      <dsp:nvSpPr>
        <dsp:cNvPr id="0" name=""/>
        <dsp:cNvSpPr/>
      </dsp:nvSpPr>
      <dsp:spPr>
        <a:xfrm>
          <a:off x="5776237" y="58883"/>
          <a:ext cx="2345531" cy="1407318"/>
        </a:xfrm>
        <a:prstGeom prst="rect">
          <a:avLst/>
        </a:prstGeom>
        <a:solidFill>
          <a:schemeClr val="accent5">
            <a:shade val="80000"/>
            <a:hueOff val="111480"/>
            <a:satOff val="5172"/>
            <a:lumOff val="63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BISAC</a:t>
          </a:r>
        </a:p>
      </dsp:txBody>
      <dsp:txXfrm>
        <a:off x="5776237" y="58883"/>
        <a:ext cx="2345531" cy="1407318"/>
      </dsp:txXfrm>
    </dsp:sp>
    <dsp:sp modelId="{796597F4-411D-7D4B-ABD6-83CC7DFB21DC}">
      <dsp:nvSpPr>
        <dsp:cNvPr id="0" name=""/>
        <dsp:cNvSpPr/>
      </dsp:nvSpPr>
      <dsp:spPr>
        <a:xfrm>
          <a:off x="2349962" y="2663613"/>
          <a:ext cx="508872" cy="91440"/>
        </a:xfrm>
        <a:custGeom>
          <a:avLst/>
          <a:gdLst/>
          <a:ahLst/>
          <a:cxnLst/>
          <a:rect l="0" t="0" r="0" b="0"/>
          <a:pathLst>
            <a:path>
              <a:moveTo>
                <a:pt x="0" y="45720"/>
              </a:moveTo>
              <a:lnTo>
                <a:pt x="508872" y="45720"/>
              </a:lnTo>
            </a:path>
          </a:pathLst>
        </a:custGeom>
        <a:noFill/>
        <a:ln w="6350" cap="flat" cmpd="sng" algn="ctr">
          <a:solidFill>
            <a:schemeClr val="accent5">
              <a:shade val="90000"/>
              <a:hueOff val="191106"/>
              <a:satOff val="4596"/>
              <a:lumOff val="966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2706636"/>
        <a:ext cx="26973" cy="5394"/>
      </dsp:txXfrm>
    </dsp:sp>
    <dsp:sp modelId="{CCED3DE0-ED88-9449-93D0-7722F746F80F}">
      <dsp:nvSpPr>
        <dsp:cNvPr id="0" name=""/>
        <dsp:cNvSpPr/>
      </dsp:nvSpPr>
      <dsp:spPr>
        <a:xfrm>
          <a:off x="6230" y="2005674"/>
          <a:ext cx="2345531" cy="1407318"/>
        </a:xfrm>
        <a:prstGeom prst="rect">
          <a:avLst/>
        </a:prstGeom>
        <a:solidFill>
          <a:schemeClr val="accent5">
            <a:shade val="80000"/>
            <a:hueOff val="167220"/>
            <a:satOff val="7758"/>
            <a:lumOff val="95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Questions</a:t>
          </a:r>
        </a:p>
      </dsp:txBody>
      <dsp:txXfrm>
        <a:off x="6230" y="2005674"/>
        <a:ext cx="2345531" cy="1407318"/>
      </dsp:txXfrm>
    </dsp:sp>
    <dsp:sp modelId="{2AF08FB2-26E9-1C41-82A8-89283B6DD0F9}">
      <dsp:nvSpPr>
        <dsp:cNvPr id="0" name=""/>
        <dsp:cNvSpPr/>
      </dsp:nvSpPr>
      <dsp:spPr>
        <a:xfrm>
          <a:off x="5234965" y="2663613"/>
          <a:ext cx="508872" cy="91440"/>
        </a:xfrm>
        <a:custGeom>
          <a:avLst/>
          <a:gdLst/>
          <a:ahLst/>
          <a:cxnLst/>
          <a:rect l="0" t="0" r="0" b="0"/>
          <a:pathLst>
            <a:path>
              <a:moveTo>
                <a:pt x="0" y="45720"/>
              </a:moveTo>
              <a:lnTo>
                <a:pt x="508872" y="45720"/>
              </a:lnTo>
            </a:path>
          </a:pathLst>
        </a:custGeom>
        <a:noFill/>
        <a:ln w="6350" cap="flat" cmpd="sng" algn="ctr">
          <a:solidFill>
            <a:schemeClr val="accent5">
              <a:shade val="90000"/>
              <a:hueOff val="254807"/>
              <a:satOff val="6129"/>
              <a:lumOff val="1289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2706636"/>
        <a:ext cx="26973" cy="5394"/>
      </dsp:txXfrm>
    </dsp:sp>
    <dsp:sp modelId="{211392AA-9E25-AD44-B2B6-1B63D33A9673}">
      <dsp:nvSpPr>
        <dsp:cNvPr id="0" name=""/>
        <dsp:cNvSpPr/>
      </dsp:nvSpPr>
      <dsp:spPr>
        <a:xfrm>
          <a:off x="2891234" y="2005674"/>
          <a:ext cx="2345531" cy="1407318"/>
        </a:xfrm>
        <a:prstGeom prst="rect">
          <a:avLst/>
        </a:prstGeom>
        <a:solidFill>
          <a:schemeClr val="accent5">
            <a:shade val="80000"/>
            <a:hueOff val="222961"/>
            <a:satOff val="10344"/>
            <a:lumOff val="127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Discover</a:t>
          </a:r>
        </a:p>
      </dsp:txBody>
      <dsp:txXfrm>
        <a:off x="2891234" y="2005674"/>
        <a:ext cx="2345531" cy="1407318"/>
      </dsp:txXfrm>
    </dsp:sp>
    <dsp:sp modelId="{AD6E4E9A-782D-4C4D-BF52-FD5274602F0D}">
      <dsp:nvSpPr>
        <dsp:cNvPr id="0" name=""/>
        <dsp:cNvSpPr/>
      </dsp:nvSpPr>
      <dsp:spPr>
        <a:xfrm>
          <a:off x="1178996" y="3411192"/>
          <a:ext cx="5770006" cy="508872"/>
        </a:xfrm>
        <a:custGeom>
          <a:avLst/>
          <a:gdLst/>
          <a:ahLst/>
          <a:cxnLst/>
          <a:rect l="0" t="0" r="0" b="0"/>
          <a:pathLst>
            <a:path>
              <a:moveTo>
                <a:pt x="5770006" y="0"/>
              </a:moveTo>
              <a:lnTo>
                <a:pt x="5770006" y="271536"/>
              </a:lnTo>
              <a:lnTo>
                <a:pt x="0" y="271536"/>
              </a:lnTo>
              <a:lnTo>
                <a:pt x="0" y="508872"/>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120" y="3662931"/>
        <a:ext cx="289758" cy="5394"/>
      </dsp:txXfrm>
    </dsp:sp>
    <dsp:sp modelId="{AC0F5AD8-0C37-F847-AC1B-F0F5B1199367}">
      <dsp:nvSpPr>
        <dsp:cNvPr id="0" name=""/>
        <dsp:cNvSpPr/>
      </dsp:nvSpPr>
      <dsp:spPr>
        <a:xfrm>
          <a:off x="5776237" y="2005674"/>
          <a:ext cx="2345531" cy="1407318"/>
        </a:xfrm>
        <a:prstGeom prst="rect">
          <a:avLst/>
        </a:prstGeom>
        <a:solidFill>
          <a:schemeClr val="accent5">
            <a:shade val="80000"/>
            <a:hueOff val="278701"/>
            <a:satOff val="12929"/>
            <a:lumOff val="159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Deep Dive</a:t>
          </a:r>
        </a:p>
      </dsp:txBody>
      <dsp:txXfrm>
        <a:off x="5776237" y="2005674"/>
        <a:ext cx="2345531" cy="1407318"/>
      </dsp:txXfrm>
    </dsp:sp>
    <dsp:sp modelId="{73D4BBC2-8DFC-4646-8318-642B64F403B4}">
      <dsp:nvSpPr>
        <dsp:cNvPr id="0" name=""/>
        <dsp:cNvSpPr/>
      </dsp:nvSpPr>
      <dsp:spPr>
        <a:xfrm>
          <a:off x="2349962" y="4610404"/>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4653427"/>
        <a:ext cx="26973" cy="5394"/>
      </dsp:txXfrm>
    </dsp:sp>
    <dsp:sp modelId="{01E2C5A4-C6CC-4141-B14C-06E3B3C6B8F7}">
      <dsp:nvSpPr>
        <dsp:cNvPr id="0" name=""/>
        <dsp:cNvSpPr/>
      </dsp:nvSpPr>
      <dsp:spPr>
        <a:xfrm>
          <a:off x="6230" y="3952465"/>
          <a:ext cx="2345531" cy="1407318"/>
        </a:xfrm>
        <a:prstGeom prst="rect">
          <a:avLst/>
        </a:prstGeom>
        <a:solidFill>
          <a:schemeClr val="accent5">
            <a:shade val="80000"/>
            <a:hueOff val="334441"/>
            <a:satOff val="15515"/>
            <a:lumOff val="191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Keywords</a:t>
          </a:r>
        </a:p>
      </dsp:txBody>
      <dsp:txXfrm>
        <a:off x="6230" y="3952465"/>
        <a:ext cx="2345531" cy="1407318"/>
      </dsp:txXfrm>
    </dsp:sp>
    <dsp:sp modelId="{1104EDDE-199A-CC4D-B9EF-0D32884B5E57}">
      <dsp:nvSpPr>
        <dsp:cNvPr id="0" name=""/>
        <dsp:cNvSpPr/>
      </dsp:nvSpPr>
      <dsp:spPr>
        <a:xfrm>
          <a:off x="5234965" y="4610404"/>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4653427"/>
        <a:ext cx="26973" cy="5394"/>
      </dsp:txXfrm>
    </dsp:sp>
    <dsp:sp modelId="{3ADAFBFB-C21B-7449-81D4-7E941CB0E59C}">
      <dsp:nvSpPr>
        <dsp:cNvPr id="0" name=""/>
        <dsp:cNvSpPr/>
      </dsp:nvSpPr>
      <dsp:spPr>
        <a:xfrm>
          <a:off x="2891234" y="3952465"/>
          <a:ext cx="2345531" cy="1407318"/>
        </a:xfrm>
        <a:prstGeom prst="rect">
          <a:avLst/>
        </a:prstGeom>
        <a:solidFill>
          <a:schemeClr val="accent5">
            <a:shade val="80000"/>
            <a:hueOff val="390181"/>
            <a:satOff val="18101"/>
            <a:lumOff val="223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2891234" y="3952465"/>
        <a:ext cx="2345531" cy="1407318"/>
      </dsp:txXfrm>
    </dsp:sp>
    <dsp:sp modelId="{E21E182B-5206-E941-8295-9B47E5F6212B}">
      <dsp:nvSpPr>
        <dsp:cNvPr id="0" name=""/>
        <dsp:cNvSpPr/>
      </dsp:nvSpPr>
      <dsp:spPr>
        <a:xfrm>
          <a:off x="5776237" y="3952465"/>
          <a:ext cx="2345531" cy="1407318"/>
        </a:xfrm>
        <a:prstGeom prst="rect">
          <a:avLst/>
        </a:prstGeom>
        <a:solidFill>
          <a:schemeClr val="accent5">
            <a:shade val="80000"/>
            <a:hueOff val="445921"/>
            <a:satOff val="20687"/>
            <a:lumOff val="25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5776237" y="3952465"/>
        <a:ext cx="2345531" cy="14073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EB6EF-0A3F-FD46-AE76-13CD8D498288}">
      <dsp:nvSpPr>
        <dsp:cNvPr id="0" name=""/>
        <dsp:cNvSpPr/>
      </dsp:nvSpPr>
      <dsp:spPr>
        <a:xfrm>
          <a:off x="2349962" y="716822"/>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759845"/>
        <a:ext cx="26973" cy="5394"/>
      </dsp:txXfrm>
    </dsp:sp>
    <dsp:sp modelId="{50279FA8-3115-434A-B850-D05BCF00FF9E}">
      <dsp:nvSpPr>
        <dsp:cNvPr id="0" name=""/>
        <dsp:cNvSpPr/>
      </dsp:nvSpPr>
      <dsp:spPr>
        <a:xfrm>
          <a:off x="6230" y="58883"/>
          <a:ext cx="2345531" cy="1407318"/>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Genre</a:t>
          </a:r>
        </a:p>
      </dsp:txBody>
      <dsp:txXfrm>
        <a:off x="6230" y="58883"/>
        <a:ext cx="2345531" cy="1407318"/>
      </dsp:txXfrm>
    </dsp:sp>
    <dsp:sp modelId="{8AB89A21-FAEB-CF49-936D-0880B79B0246}">
      <dsp:nvSpPr>
        <dsp:cNvPr id="0" name=""/>
        <dsp:cNvSpPr/>
      </dsp:nvSpPr>
      <dsp:spPr>
        <a:xfrm>
          <a:off x="5234965" y="716822"/>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759845"/>
        <a:ext cx="26973" cy="5394"/>
      </dsp:txXfrm>
    </dsp:sp>
    <dsp:sp modelId="{AAD9BD40-3046-7F42-B638-1F5EC8F41EB9}">
      <dsp:nvSpPr>
        <dsp:cNvPr id="0" name=""/>
        <dsp:cNvSpPr/>
      </dsp:nvSpPr>
      <dsp:spPr>
        <a:xfrm>
          <a:off x="2891234" y="58883"/>
          <a:ext cx="2345531" cy="1407318"/>
        </a:xfrm>
        <a:prstGeom prst="rect">
          <a:avLst/>
        </a:prstGeom>
        <a:solidFill>
          <a:schemeClr val="accent5">
            <a:shade val="80000"/>
            <a:hueOff val="55740"/>
            <a:satOff val="2586"/>
            <a:lumOff val="31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subgenre</a:t>
          </a:r>
        </a:p>
      </dsp:txBody>
      <dsp:txXfrm>
        <a:off x="2891234" y="58883"/>
        <a:ext cx="2345531" cy="1407318"/>
      </dsp:txXfrm>
    </dsp:sp>
    <dsp:sp modelId="{83DF9CA0-D779-BF4A-8445-014F98B92FE4}">
      <dsp:nvSpPr>
        <dsp:cNvPr id="0" name=""/>
        <dsp:cNvSpPr/>
      </dsp:nvSpPr>
      <dsp:spPr>
        <a:xfrm>
          <a:off x="1178996" y="1464401"/>
          <a:ext cx="5770006" cy="508872"/>
        </a:xfrm>
        <a:custGeom>
          <a:avLst/>
          <a:gdLst/>
          <a:ahLst/>
          <a:cxnLst/>
          <a:rect l="0" t="0" r="0" b="0"/>
          <a:pathLst>
            <a:path>
              <a:moveTo>
                <a:pt x="5770006" y="0"/>
              </a:moveTo>
              <a:lnTo>
                <a:pt x="5770006" y="271536"/>
              </a:lnTo>
              <a:lnTo>
                <a:pt x="0" y="271536"/>
              </a:lnTo>
              <a:lnTo>
                <a:pt x="0" y="508872"/>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120" y="1716140"/>
        <a:ext cx="289758" cy="5394"/>
      </dsp:txXfrm>
    </dsp:sp>
    <dsp:sp modelId="{37C7D21C-150B-FF44-BED0-FC8CD93D0CFF}">
      <dsp:nvSpPr>
        <dsp:cNvPr id="0" name=""/>
        <dsp:cNvSpPr/>
      </dsp:nvSpPr>
      <dsp:spPr>
        <a:xfrm>
          <a:off x="5776237" y="58883"/>
          <a:ext cx="2345531" cy="1407318"/>
        </a:xfrm>
        <a:prstGeom prst="rect">
          <a:avLst/>
        </a:prstGeom>
        <a:solidFill>
          <a:schemeClr val="accent5">
            <a:shade val="80000"/>
            <a:hueOff val="111480"/>
            <a:satOff val="5172"/>
            <a:lumOff val="63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BISAC</a:t>
          </a:r>
        </a:p>
      </dsp:txBody>
      <dsp:txXfrm>
        <a:off x="5776237" y="58883"/>
        <a:ext cx="2345531" cy="1407318"/>
      </dsp:txXfrm>
    </dsp:sp>
    <dsp:sp modelId="{796597F4-411D-7D4B-ABD6-83CC7DFB21DC}">
      <dsp:nvSpPr>
        <dsp:cNvPr id="0" name=""/>
        <dsp:cNvSpPr/>
      </dsp:nvSpPr>
      <dsp:spPr>
        <a:xfrm>
          <a:off x="2349962" y="2663613"/>
          <a:ext cx="508872" cy="91440"/>
        </a:xfrm>
        <a:custGeom>
          <a:avLst/>
          <a:gdLst/>
          <a:ahLst/>
          <a:cxnLst/>
          <a:rect l="0" t="0" r="0" b="0"/>
          <a:pathLst>
            <a:path>
              <a:moveTo>
                <a:pt x="0" y="45720"/>
              </a:moveTo>
              <a:lnTo>
                <a:pt x="508872" y="45720"/>
              </a:lnTo>
            </a:path>
          </a:pathLst>
        </a:custGeom>
        <a:noFill/>
        <a:ln w="6350" cap="flat" cmpd="sng" algn="ctr">
          <a:solidFill>
            <a:schemeClr val="accent5">
              <a:shade val="90000"/>
              <a:hueOff val="191106"/>
              <a:satOff val="4596"/>
              <a:lumOff val="966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2706636"/>
        <a:ext cx="26973" cy="5394"/>
      </dsp:txXfrm>
    </dsp:sp>
    <dsp:sp modelId="{CCED3DE0-ED88-9449-93D0-7722F746F80F}">
      <dsp:nvSpPr>
        <dsp:cNvPr id="0" name=""/>
        <dsp:cNvSpPr/>
      </dsp:nvSpPr>
      <dsp:spPr>
        <a:xfrm>
          <a:off x="6230" y="2005674"/>
          <a:ext cx="2345531" cy="1407318"/>
        </a:xfrm>
        <a:prstGeom prst="rect">
          <a:avLst/>
        </a:prstGeom>
        <a:solidFill>
          <a:schemeClr val="accent5">
            <a:shade val="80000"/>
            <a:hueOff val="167220"/>
            <a:satOff val="7758"/>
            <a:lumOff val="95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Questions</a:t>
          </a:r>
        </a:p>
      </dsp:txBody>
      <dsp:txXfrm>
        <a:off x="6230" y="2005674"/>
        <a:ext cx="2345531" cy="1407318"/>
      </dsp:txXfrm>
    </dsp:sp>
    <dsp:sp modelId="{2AF08FB2-26E9-1C41-82A8-89283B6DD0F9}">
      <dsp:nvSpPr>
        <dsp:cNvPr id="0" name=""/>
        <dsp:cNvSpPr/>
      </dsp:nvSpPr>
      <dsp:spPr>
        <a:xfrm>
          <a:off x="5234965" y="2663613"/>
          <a:ext cx="508872" cy="91440"/>
        </a:xfrm>
        <a:custGeom>
          <a:avLst/>
          <a:gdLst/>
          <a:ahLst/>
          <a:cxnLst/>
          <a:rect l="0" t="0" r="0" b="0"/>
          <a:pathLst>
            <a:path>
              <a:moveTo>
                <a:pt x="0" y="45720"/>
              </a:moveTo>
              <a:lnTo>
                <a:pt x="508872" y="45720"/>
              </a:lnTo>
            </a:path>
          </a:pathLst>
        </a:custGeom>
        <a:noFill/>
        <a:ln w="6350" cap="flat" cmpd="sng" algn="ctr">
          <a:solidFill>
            <a:schemeClr val="accent5">
              <a:shade val="90000"/>
              <a:hueOff val="254807"/>
              <a:satOff val="6129"/>
              <a:lumOff val="1289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2706636"/>
        <a:ext cx="26973" cy="5394"/>
      </dsp:txXfrm>
    </dsp:sp>
    <dsp:sp modelId="{211392AA-9E25-AD44-B2B6-1B63D33A9673}">
      <dsp:nvSpPr>
        <dsp:cNvPr id="0" name=""/>
        <dsp:cNvSpPr/>
      </dsp:nvSpPr>
      <dsp:spPr>
        <a:xfrm>
          <a:off x="2891234" y="2005674"/>
          <a:ext cx="2345531" cy="1407318"/>
        </a:xfrm>
        <a:prstGeom prst="rect">
          <a:avLst/>
        </a:prstGeom>
        <a:solidFill>
          <a:schemeClr val="accent5">
            <a:shade val="80000"/>
            <a:hueOff val="222961"/>
            <a:satOff val="10344"/>
            <a:lumOff val="127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Discover</a:t>
          </a:r>
        </a:p>
      </dsp:txBody>
      <dsp:txXfrm>
        <a:off x="2891234" y="2005674"/>
        <a:ext cx="2345531" cy="1407318"/>
      </dsp:txXfrm>
    </dsp:sp>
    <dsp:sp modelId="{AD6E4E9A-782D-4C4D-BF52-FD5274602F0D}">
      <dsp:nvSpPr>
        <dsp:cNvPr id="0" name=""/>
        <dsp:cNvSpPr/>
      </dsp:nvSpPr>
      <dsp:spPr>
        <a:xfrm>
          <a:off x="1178996" y="3411192"/>
          <a:ext cx="5770006" cy="508872"/>
        </a:xfrm>
        <a:custGeom>
          <a:avLst/>
          <a:gdLst/>
          <a:ahLst/>
          <a:cxnLst/>
          <a:rect l="0" t="0" r="0" b="0"/>
          <a:pathLst>
            <a:path>
              <a:moveTo>
                <a:pt x="5770006" y="0"/>
              </a:moveTo>
              <a:lnTo>
                <a:pt x="5770006" y="271536"/>
              </a:lnTo>
              <a:lnTo>
                <a:pt x="0" y="271536"/>
              </a:lnTo>
              <a:lnTo>
                <a:pt x="0" y="508872"/>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120" y="3662931"/>
        <a:ext cx="289758" cy="5394"/>
      </dsp:txXfrm>
    </dsp:sp>
    <dsp:sp modelId="{AC0F5AD8-0C37-F847-AC1B-F0F5B1199367}">
      <dsp:nvSpPr>
        <dsp:cNvPr id="0" name=""/>
        <dsp:cNvSpPr/>
      </dsp:nvSpPr>
      <dsp:spPr>
        <a:xfrm>
          <a:off x="5776237" y="2005674"/>
          <a:ext cx="2345531" cy="1407318"/>
        </a:xfrm>
        <a:prstGeom prst="rect">
          <a:avLst/>
        </a:prstGeom>
        <a:solidFill>
          <a:schemeClr val="accent5">
            <a:shade val="80000"/>
            <a:hueOff val="278701"/>
            <a:satOff val="12929"/>
            <a:lumOff val="159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Deep Dive</a:t>
          </a:r>
        </a:p>
      </dsp:txBody>
      <dsp:txXfrm>
        <a:off x="5776237" y="2005674"/>
        <a:ext cx="2345531" cy="1407318"/>
      </dsp:txXfrm>
    </dsp:sp>
    <dsp:sp modelId="{73D4BBC2-8DFC-4646-8318-642B64F403B4}">
      <dsp:nvSpPr>
        <dsp:cNvPr id="0" name=""/>
        <dsp:cNvSpPr/>
      </dsp:nvSpPr>
      <dsp:spPr>
        <a:xfrm>
          <a:off x="2349962" y="4610404"/>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4653427"/>
        <a:ext cx="26973" cy="5394"/>
      </dsp:txXfrm>
    </dsp:sp>
    <dsp:sp modelId="{01E2C5A4-C6CC-4141-B14C-06E3B3C6B8F7}">
      <dsp:nvSpPr>
        <dsp:cNvPr id="0" name=""/>
        <dsp:cNvSpPr/>
      </dsp:nvSpPr>
      <dsp:spPr>
        <a:xfrm>
          <a:off x="6230" y="3952465"/>
          <a:ext cx="2345531" cy="1407318"/>
        </a:xfrm>
        <a:prstGeom prst="rect">
          <a:avLst/>
        </a:prstGeom>
        <a:solidFill>
          <a:schemeClr val="accent5">
            <a:shade val="80000"/>
            <a:hueOff val="334441"/>
            <a:satOff val="15515"/>
            <a:lumOff val="191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kern="1200" dirty="0"/>
            <a:t>Keywords</a:t>
          </a:r>
        </a:p>
      </dsp:txBody>
      <dsp:txXfrm>
        <a:off x="6230" y="3952465"/>
        <a:ext cx="2345531" cy="1407318"/>
      </dsp:txXfrm>
    </dsp:sp>
    <dsp:sp modelId="{1104EDDE-199A-CC4D-B9EF-0D32884B5E57}">
      <dsp:nvSpPr>
        <dsp:cNvPr id="0" name=""/>
        <dsp:cNvSpPr/>
      </dsp:nvSpPr>
      <dsp:spPr>
        <a:xfrm>
          <a:off x="5234965" y="4610404"/>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4653427"/>
        <a:ext cx="26973" cy="5394"/>
      </dsp:txXfrm>
    </dsp:sp>
    <dsp:sp modelId="{3ADAFBFB-C21B-7449-81D4-7E941CB0E59C}">
      <dsp:nvSpPr>
        <dsp:cNvPr id="0" name=""/>
        <dsp:cNvSpPr/>
      </dsp:nvSpPr>
      <dsp:spPr>
        <a:xfrm>
          <a:off x="2891234" y="3952465"/>
          <a:ext cx="2345531" cy="1407318"/>
        </a:xfrm>
        <a:prstGeom prst="rect">
          <a:avLst/>
        </a:prstGeom>
        <a:solidFill>
          <a:schemeClr val="accent5">
            <a:shade val="80000"/>
            <a:hueOff val="390181"/>
            <a:satOff val="18101"/>
            <a:lumOff val="223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2891234" y="3952465"/>
        <a:ext cx="2345531" cy="1407318"/>
      </dsp:txXfrm>
    </dsp:sp>
    <dsp:sp modelId="{E21E182B-5206-E941-8295-9B47E5F6212B}">
      <dsp:nvSpPr>
        <dsp:cNvPr id="0" name=""/>
        <dsp:cNvSpPr/>
      </dsp:nvSpPr>
      <dsp:spPr>
        <a:xfrm>
          <a:off x="5776237" y="3952465"/>
          <a:ext cx="2345531" cy="1407318"/>
        </a:xfrm>
        <a:prstGeom prst="rect">
          <a:avLst/>
        </a:prstGeom>
        <a:solidFill>
          <a:schemeClr val="accent5">
            <a:shade val="80000"/>
            <a:hueOff val="445921"/>
            <a:satOff val="20687"/>
            <a:lumOff val="25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endParaRPr lang="en-US" sz="3000" kern="1200" dirty="0"/>
        </a:p>
      </dsp:txBody>
      <dsp:txXfrm>
        <a:off x="5776237" y="3952465"/>
        <a:ext cx="2345531" cy="140731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EB6EF-0A3F-FD46-AE76-13CD8D498288}">
      <dsp:nvSpPr>
        <dsp:cNvPr id="0" name=""/>
        <dsp:cNvSpPr/>
      </dsp:nvSpPr>
      <dsp:spPr>
        <a:xfrm>
          <a:off x="2349962" y="716822"/>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759845"/>
        <a:ext cx="26973" cy="5394"/>
      </dsp:txXfrm>
    </dsp:sp>
    <dsp:sp modelId="{50279FA8-3115-434A-B850-D05BCF00FF9E}">
      <dsp:nvSpPr>
        <dsp:cNvPr id="0" name=""/>
        <dsp:cNvSpPr/>
      </dsp:nvSpPr>
      <dsp:spPr>
        <a:xfrm>
          <a:off x="6230" y="58883"/>
          <a:ext cx="2345531" cy="1407318"/>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Genre/subgenre</a:t>
          </a:r>
        </a:p>
      </dsp:txBody>
      <dsp:txXfrm>
        <a:off x="6230" y="58883"/>
        <a:ext cx="2345531" cy="1407318"/>
      </dsp:txXfrm>
    </dsp:sp>
    <dsp:sp modelId="{8AB89A21-FAEB-CF49-936D-0880B79B0246}">
      <dsp:nvSpPr>
        <dsp:cNvPr id="0" name=""/>
        <dsp:cNvSpPr/>
      </dsp:nvSpPr>
      <dsp:spPr>
        <a:xfrm>
          <a:off x="5234965" y="716822"/>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759845"/>
        <a:ext cx="26973" cy="5394"/>
      </dsp:txXfrm>
    </dsp:sp>
    <dsp:sp modelId="{AAD9BD40-3046-7F42-B638-1F5EC8F41EB9}">
      <dsp:nvSpPr>
        <dsp:cNvPr id="0" name=""/>
        <dsp:cNvSpPr/>
      </dsp:nvSpPr>
      <dsp:spPr>
        <a:xfrm>
          <a:off x="2891234" y="58883"/>
          <a:ext cx="2345531" cy="1407318"/>
        </a:xfrm>
        <a:prstGeom prst="rect">
          <a:avLst/>
        </a:prstGeom>
        <a:solidFill>
          <a:schemeClr val="accent5">
            <a:shade val="80000"/>
            <a:hueOff val="55740"/>
            <a:satOff val="2586"/>
            <a:lumOff val="31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Tropes/UFs</a:t>
          </a:r>
        </a:p>
      </dsp:txBody>
      <dsp:txXfrm>
        <a:off x="2891234" y="58883"/>
        <a:ext cx="2345531" cy="1407318"/>
      </dsp:txXfrm>
    </dsp:sp>
    <dsp:sp modelId="{83DF9CA0-D779-BF4A-8445-014F98B92FE4}">
      <dsp:nvSpPr>
        <dsp:cNvPr id="0" name=""/>
        <dsp:cNvSpPr/>
      </dsp:nvSpPr>
      <dsp:spPr>
        <a:xfrm>
          <a:off x="1178996" y="1464401"/>
          <a:ext cx="5770006" cy="508872"/>
        </a:xfrm>
        <a:custGeom>
          <a:avLst/>
          <a:gdLst/>
          <a:ahLst/>
          <a:cxnLst/>
          <a:rect l="0" t="0" r="0" b="0"/>
          <a:pathLst>
            <a:path>
              <a:moveTo>
                <a:pt x="5770006" y="0"/>
              </a:moveTo>
              <a:lnTo>
                <a:pt x="5770006" y="271536"/>
              </a:lnTo>
              <a:lnTo>
                <a:pt x="0" y="271536"/>
              </a:lnTo>
              <a:lnTo>
                <a:pt x="0" y="508872"/>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120" y="1716140"/>
        <a:ext cx="289758" cy="5394"/>
      </dsp:txXfrm>
    </dsp:sp>
    <dsp:sp modelId="{37C7D21C-150B-FF44-BED0-FC8CD93D0CFF}">
      <dsp:nvSpPr>
        <dsp:cNvPr id="0" name=""/>
        <dsp:cNvSpPr/>
      </dsp:nvSpPr>
      <dsp:spPr>
        <a:xfrm>
          <a:off x="5776237" y="58883"/>
          <a:ext cx="2345531" cy="1407318"/>
        </a:xfrm>
        <a:prstGeom prst="rect">
          <a:avLst/>
        </a:prstGeom>
        <a:solidFill>
          <a:schemeClr val="accent5">
            <a:shade val="80000"/>
            <a:hueOff val="111480"/>
            <a:satOff val="5172"/>
            <a:lumOff val="63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BISAC</a:t>
          </a:r>
        </a:p>
      </dsp:txBody>
      <dsp:txXfrm>
        <a:off x="5776237" y="58883"/>
        <a:ext cx="2345531" cy="1407318"/>
      </dsp:txXfrm>
    </dsp:sp>
    <dsp:sp modelId="{796597F4-411D-7D4B-ABD6-83CC7DFB21DC}">
      <dsp:nvSpPr>
        <dsp:cNvPr id="0" name=""/>
        <dsp:cNvSpPr/>
      </dsp:nvSpPr>
      <dsp:spPr>
        <a:xfrm>
          <a:off x="2349962" y="2663613"/>
          <a:ext cx="508872" cy="91440"/>
        </a:xfrm>
        <a:custGeom>
          <a:avLst/>
          <a:gdLst/>
          <a:ahLst/>
          <a:cxnLst/>
          <a:rect l="0" t="0" r="0" b="0"/>
          <a:pathLst>
            <a:path>
              <a:moveTo>
                <a:pt x="0" y="45720"/>
              </a:moveTo>
              <a:lnTo>
                <a:pt x="508872" y="45720"/>
              </a:lnTo>
            </a:path>
          </a:pathLst>
        </a:custGeom>
        <a:noFill/>
        <a:ln w="6350" cap="flat" cmpd="sng" algn="ctr">
          <a:solidFill>
            <a:schemeClr val="accent5">
              <a:shade val="90000"/>
              <a:hueOff val="191106"/>
              <a:satOff val="4596"/>
              <a:lumOff val="966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2706636"/>
        <a:ext cx="26973" cy="5394"/>
      </dsp:txXfrm>
    </dsp:sp>
    <dsp:sp modelId="{CCED3DE0-ED88-9449-93D0-7722F746F80F}">
      <dsp:nvSpPr>
        <dsp:cNvPr id="0" name=""/>
        <dsp:cNvSpPr/>
      </dsp:nvSpPr>
      <dsp:spPr>
        <a:xfrm>
          <a:off x="6230" y="2005674"/>
          <a:ext cx="2345531" cy="1407318"/>
        </a:xfrm>
        <a:prstGeom prst="rect">
          <a:avLst/>
        </a:prstGeom>
        <a:solidFill>
          <a:schemeClr val="accent5">
            <a:shade val="80000"/>
            <a:hueOff val="167220"/>
            <a:satOff val="7758"/>
            <a:lumOff val="95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Questions</a:t>
          </a:r>
        </a:p>
      </dsp:txBody>
      <dsp:txXfrm>
        <a:off x="6230" y="2005674"/>
        <a:ext cx="2345531" cy="1407318"/>
      </dsp:txXfrm>
    </dsp:sp>
    <dsp:sp modelId="{2AF08FB2-26E9-1C41-82A8-89283B6DD0F9}">
      <dsp:nvSpPr>
        <dsp:cNvPr id="0" name=""/>
        <dsp:cNvSpPr/>
      </dsp:nvSpPr>
      <dsp:spPr>
        <a:xfrm>
          <a:off x="5234965" y="2663613"/>
          <a:ext cx="508872" cy="91440"/>
        </a:xfrm>
        <a:custGeom>
          <a:avLst/>
          <a:gdLst/>
          <a:ahLst/>
          <a:cxnLst/>
          <a:rect l="0" t="0" r="0" b="0"/>
          <a:pathLst>
            <a:path>
              <a:moveTo>
                <a:pt x="0" y="45720"/>
              </a:moveTo>
              <a:lnTo>
                <a:pt x="508872" y="45720"/>
              </a:lnTo>
            </a:path>
          </a:pathLst>
        </a:custGeom>
        <a:noFill/>
        <a:ln w="6350" cap="flat" cmpd="sng" algn="ctr">
          <a:solidFill>
            <a:schemeClr val="accent5">
              <a:shade val="90000"/>
              <a:hueOff val="254807"/>
              <a:satOff val="6129"/>
              <a:lumOff val="1289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2706636"/>
        <a:ext cx="26973" cy="5394"/>
      </dsp:txXfrm>
    </dsp:sp>
    <dsp:sp modelId="{211392AA-9E25-AD44-B2B6-1B63D33A9673}">
      <dsp:nvSpPr>
        <dsp:cNvPr id="0" name=""/>
        <dsp:cNvSpPr/>
      </dsp:nvSpPr>
      <dsp:spPr>
        <a:xfrm>
          <a:off x="2891234" y="2005674"/>
          <a:ext cx="2345531" cy="1407318"/>
        </a:xfrm>
        <a:prstGeom prst="rect">
          <a:avLst/>
        </a:prstGeom>
        <a:solidFill>
          <a:schemeClr val="accent5">
            <a:shade val="80000"/>
            <a:hueOff val="222961"/>
            <a:satOff val="10344"/>
            <a:lumOff val="127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Discover</a:t>
          </a:r>
        </a:p>
      </dsp:txBody>
      <dsp:txXfrm>
        <a:off x="2891234" y="2005674"/>
        <a:ext cx="2345531" cy="1407318"/>
      </dsp:txXfrm>
    </dsp:sp>
    <dsp:sp modelId="{AD6E4E9A-782D-4C4D-BF52-FD5274602F0D}">
      <dsp:nvSpPr>
        <dsp:cNvPr id="0" name=""/>
        <dsp:cNvSpPr/>
      </dsp:nvSpPr>
      <dsp:spPr>
        <a:xfrm>
          <a:off x="1178996" y="3411192"/>
          <a:ext cx="5770006" cy="508872"/>
        </a:xfrm>
        <a:custGeom>
          <a:avLst/>
          <a:gdLst/>
          <a:ahLst/>
          <a:cxnLst/>
          <a:rect l="0" t="0" r="0" b="0"/>
          <a:pathLst>
            <a:path>
              <a:moveTo>
                <a:pt x="5770006" y="0"/>
              </a:moveTo>
              <a:lnTo>
                <a:pt x="5770006" y="271536"/>
              </a:lnTo>
              <a:lnTo>
                <a:pt x="0" y="271536"/>
              </a:lnTo>
              <a:lnTo>
                <a:pt x="0" y="508872"/>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120" y="3662931"/>
        <a:ext cx="289758" cy="5394"/>
      </dsp:txXfrm>
    </dsp:sp>
    <dsp:sp modelId="{AC0F5AD8-0C37-F847-AC1B-F0F5B1199367}">
      <dsp:nvSpPr>
        <dsp:cNvPr id="0" name=""/>
        <dsp:cNvSpPr/>
      </dsp:nvSpPr>
      <dsp:spPr>
        <a:xfrm>
          <a:off x="5776237" y="2005674"/>
          <a:ext cx="2345531" cy="1407318"/>
        </a:xfrm>
        <a:prstGeom prst="rect">
          <a:avLst/>
        </a:prstGeom>
        <a:solidFill>
          <a:schemeClr val="accent5">
            <a:shade val="80000"/>
            <a:hueOff val="278701"/>
            <a:satOff val="12929"/>
            <a:lumOff val="159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Deep Dive</a:t>
          </a:r>
        </a:p>
      </dsp:txBody>
      <dsp:txXfrm>
        <a:off x="5776237" y="2005674"/>
        <a:ext cx="2345531" cy="1407318"/>
      </dsp:txXfrm>
    </dsp:sp>
    <dsp:sp modelId="{73D4BBC2-8DFC-4646-8318-642B64F403B4}">
      <dsp:nvSpPr>
        <dsp:cNvPr id="0" name=""/>
        <dsp:cNvSpPr/>
      </dsp:nvSpPr>
      <dsp:spPr>
        <a:xfrm>
          <a:off x="2349962" y="4610404"/>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4653427"/>
        <a:ext cx="26973" cy="5394"/>
      </dsp:txXfrm>
    </dsp:sp>
    <dsp:sp modelId="{01E2C5A4-C6CC-4141-B14C-06E3B3C6B8F7}">
      <dsp:nvSpPr>
        <dsp:cNvPr id="0" name=""/>
        <dsp:cNvSpPr/>
      </dsp:nvSpPr>
      <dsp:spPr>
        <a:xfrm>
          <a:off x="6230" y="3952465"/>
          <a:ext cx="2345531" cy="1407318"/>
        </a:xfrm>
        <a:prstGeom prst="rect">
          <a:avLst/>
        </a:prstGeom>
        <a:solidFill>
          <a:schemeClr val="accent5">
            <a:shade val="80000"/>
            <a:hueOff val="334441"/>
            <a:satOff val="15515"/>
            <a:lumOff val="191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Keywords</a:t>
          </a:r>
        </a:p>
      </dsp:txBody>
      <dsp:txXfrm>
        <a:off x="6230" y="3952465"/>
        <a:ext cx="2345531" cy="1407318"/>
      </dsp:txXfrm>
    </dsp:sp>
    <dsp:sp modelId="{1104EDDE-199A-CC4D-B9EF-0D32884B5E57}">
      <dsp:nvSpPr>
        <dsp:cNvPr id="0" name=""/>
        <dsp:cNvSpPr/>
      </dsp:nvSpPr>
      <dsp:spPr>
        <a:xfrm>
          <a:off x="5234965" y="4610404"/>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4653427"/>
        <a:ext cx="26973" cy="5394"/>
      </dsp:txXfrm>
    </dsp:sp>
    <dsp:sp modelId="{3ADAFBFB-C21B-7449-81D4-7E941CB0E59C}">
      <dsp:nvSpPr>
        <dsp:cNvPr id="0" name=""/>
        <dsp:cNvSpPr/>
      </dsp:nvSpPr>
      <dsp:spPr>
        <a:xfrm>
          <a:off x="2891234" y="3952465"/>
          <a:ext cx="2345531" cy="1407318"/>
        </a:xfrm>
        <a:prstGeom prst="rect">
          <a:avLst/>
        </a:prstGeom>
        <a:solidFill>
          <a:schemeClr val="accent5">
            <a:shade val="80000"/>
            <a:hueOff val="390181"/>
            <a:satOff val="18101"/>
            <a:lumOff val="223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dirty="0"/>
            <a:t>Branding</a:t>
          </a:r>
        </a:p>
      </dsp:txBody>
      <dsp:txXfrm>
        <a:off x="2891234" y="3952465"/>
        <a:ext cx="2345531" cy="1407318"/>
      </dsp:txXfrm>
    </dsp:sp>
    <dsp:sp modelId="{E21E182B-5206-E941-8295-9B47E5F6212B}">
      <dsp:nvSpPr>
        <dsp:cNvPr id="0" name=""/>
        <dsp:cNvSpPr/>
      </dsp:nvSpPr>
      <dsp:spPr>
        <a:xfrm>
          <a:off x="5776237" y="3952465"/>
          <a:ext cx="2345531" cy="1407318"/>
        </a:xfrm>
        <a:prstGeom prst="rect">
          <a:avLst/>
        </a:prstGeom>
        <a:solidFill>
          <a:schemeClr val="accent5">
            <a:shade val="80000"/>
            <a:hueOff val="445921"/>
            <a:satOff val="20687"/>
            <a:lumOff val="25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endParaRPr lang="en-US" sz="2000" kern="1200" dirty="0"/>
        </a:p>
      </dsp:txBody>
      <dsp:txXfrm>
        <a:off x="5776237" y="3952465"/>
        <a:ext cx="2345531" cy="14073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EEB6EF-0A3F-FD46-AE76-13CD8D498288}">
      <dsp:nvSpPr>
        <dsp:cNvPr id="0" name=""/>
        <dsp:cNvSpPr/>
      </dsp:nvSpPr>
      <dsp:spPr>
        <a:xfrm>
          <a:off x="2349962" y="716822"/>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759845"/>
        <a:ext cx="26973" cy="5394"/>
      </dsp:txXfrm>
    </dsp:sp>
    <dsp:sp modelId="{50279FA8-3115-434A-B850-D05BCF00FF9E}">
      <dsp:nvSpPr>
        <dsp:cNvPr id="0" name=""/>
        <dsp:cNvSpPr/>
      </dsp:nvSpPr>
      <dsp:spPr>
        <a:xfrm>
          <a:off x="6230" y="58883"/>
          <a:ext cx="2345531" cy="1407318"/>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Genre/subgenres</a:t>
          </a:r>
        </a:p>
      </dsp:txBody>
      <dsp:txXfrm>
        <a:off x="6230" y="58883"/>
        <a:ext cx="2345531" cy="1407318"/>
      </dsp:txXfrm>
    </dsp:sp>
    <dsp:sp modelId="{8AB89A21-FAEB-CF49-936D-0880B79B0246}">
      <dsp:nvSpPr>
        <dsp:cNvPr id="0" name=""/>
        <dsp:cNvSpPr/>
      </dsp:nvSpPr>
      <dsp:spPr>
        <a:xfrm>
          <a:off x="5234965" y="716822"/>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759845"/>
        <a:ext cx="26973" cy="5394"/>
      </dsp:txXfrm>
    </dsp:sp>
    <dsp:sp modelId="{AAD9BD40-3046-7F42-B638-1F5EC8F41EB9}">
      <dsp:nvSpPr>
        <dsp:cNvPr id="0" name=""/>
        <dsp:cNvSpPr/>
      </dsp:nvSpPr>
      <dsp:spPr>
        <a:xfrm>
          <a:off x="2891234" y="58883"/>
          <a:ext cx="2345531" cy="1407318"/>
        </a:xfrm>
        <a:prstGeom prst="rect">
          <a:avLst/>
        </a:prstGeom>
        <a:solidFill>
          <a:schemeClr val="accent5">
            <a:shade val="80000"/>
            <a:hueOff val="55740"/>
            <a:satOff val="2586"/>
            <a:lumOff val="319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Tropes/UFs</a:t>
          </a:r>
        </a:p>
      </dsp:txBody>
      <dsp:txXfrm>
        <a:off x="2891234" y="58883"/>
        <a:ext cx="2345531" cy="1407318"/>
      </dsp:txXfrm>
    </dsp:sp>
    <dsp:sp modelId="{83DF9CA0-D779-BF4A-8445-014F98B92FE4}">
      <dsp:nvSpPr>
        <dsp:cNvPr id="0" name=""/>
        <dsp:cNvSpPr/>
      </dsp:nvSpPr>
      <dsp:spPr>
        <a:xfrm>
          <a:off x="1178996" y="1464401"/>
          <a:ext cx="5770006" cy="508872"/>
        </a:xfrm>
        <a:custGeom>
          <a:avLst/>
          <a:gdLst/>
          <a:ahLst/>
          <a:cxnLst/>
          <a:rect l="0" t="0" r="0" b="0"/>
          <a:pathLst>
            <a:path>
              <a:moveTo>
                <a:pt x="5770006" y="0"/>
              </a:moveTo>
              <a:lnTo>
                <a:pt x="5770006" y="271536"/>
              </a:lnTo>
              <a:lnTo>
                <a:pt x="0" y="271536"/>
              </a:lnTo>
              <a:lnTo>
                <a:pt x="0" y="508872"/>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120" y="1716140"/>
        <a:ext cx="289758" cy="5394"/>
      </dsp:txXfrm>
    </dsp:sp>
    <dsp:sp modelId="{37C7D21C-150B-FF44-BED0-FC8CD93D0CFF}">
      <dsp:nvSpPr>
        <dsp:cNvPr id="0" name=""/>
        <dsp:cNvSpPr/>
      </dsp:nvSpPr>
      <dsp:spPr>
        <a:xfrm>
          <a:off x="5776237" y="58883"/>
          <a:ext cx="2345531" cy="1407318"/>
        </a:xfrm>
        <a:prstGeom prst="rect">
          <a:avLst/>
        </a:prstGeom>
        <a:solidFill>
          <a:schemeClr val="accent5">
            <a:shade val="80000"/>
            <a:hueOff val="111480"/>
            <a:satOff val="5172"/>
            <a:lumOff val="639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BISAC</a:t>
          </a:r>
        </a:p>
      </dsp:txBody>
      <dsp:txXfrm>
        <a:off x="5776237" y="58883"/>
        <a:ext cx="2345531" cy="1407318"/>
      </dsp:txXfrm>
    </dsp:sp>
    <dsp:sp modelId="{796597F4-411D-7D4B-ABD6-83CC7DFB21DC}">
      <dsp:nvSpPr>
        <dsp:cNvPr id="0" name=""/>
        <dsp:cNvSpPr/>
      </dsp:nvSpPr>
      <dsp:spPr>
        <a:xfrm>
          <a:off x="2349962" y="2663613"/>
          <a:ext cx="508872" cy="91440"/>
        </a:xfrm>
        <a:custGeom>
          <a:avLst/>
          <a:gdLst/>
          <a:ahLst/>
          <a:cxnLst/>
          <a:rect l="0" t="0" r="0" b="0"/>
          <a:pathLst>
            <a:path>
              <a:moveTo>
                <a:pt x="0" y="45720"/>
              </a:moveTo>
              <a:lnTo>
                <a:pt x="508872" y="45720"/>
              </a:lnTo>
            </a:path>
          </a:pathLst>
        </a:custGeom>
        <a:noFill/>
        <a:ln w="6350" cap="flat" cmpd="sng" algn="ctr">
          <a:solidFill>
            <a:schemeClr val="accent5">
              <a:shade val="90000"/>
              <a:hueOff val="191106"/>
              <a:satOff val="4596"/>
              <a:lumOff val="9669"/>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2706636"/>
        <a:ext cx="26973" cy="5394"/>
      </dsp:txXfrm>
    </dsp:sp>
    <dsp:sp modelId="{CCED3DE0-ED88-9449-93D0-7722F746F80F}">
      <dsp:nvSpPr>
        <dsp:cNvPr id="0" name=""/>
        <dsp:cNvSpPr/>
      </dsp:nvSpPr>
      <dsp:spPr>
        <a:xfrm>
          <a:off x="6230" y="2005674"/>
          <a:ext cx="2345531" cy="1407318"/>
        </a:xfrm>
        <a:prstGeom prst="rect">
          <a:avLst/>
        </a:prstGeom>
        <a:solidFill>
          <a:schemeClr val="accent5">
            <a:shade val="80000"/>
            <a:hueOff val="167220"/>
            <a:satOff val="7758"/>
            <a:lumOff val="95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Questions</a:t>
          </a:r>
        </a:p>
      </dsp:txBody>
      <dsp:txXfrm>
        <a:off x="6230" y="2005674"/>
        <a:ext cx="2345531" cy="1407318"/>
      </dsp:txXfrm>
    </dsp:sp>
    <dsp:sp modelId="{2AF08FB2-26E9-1C41-82A8-89283B6DD0F9}">
      <dsp:nvSpPr>
        <dsp:cNvPr id="0" name=""/>
        <dsp:cNvSpPr/>
      </dsp:nvSpPr>
      <dsp:spPr>
        <a:xfrm>
          <a:off x="5234965" y="2663613"/>
          <a:ext cx="508872" cy="91440"/>
        </a:xfrm>
        <a:custGeom>
          <a:avLst/>
          <a:gdLst/>
          <a:ahLst/>
          <a:cxnLst/>
          <a:rect l="0" t="0" r="0" b="0"/>
          <a:pathLst>
            <a:path>
              <a:moveTo>
                <a:pt x="0" y="45720"/>
              </a:moveTo>
              <a:lnTo>
                <a:pt x="508872" y="45720"/>
              </a:lnTo>
            </a:path>
          </a:pathLst>
        </a:custGeom>
        <a:noFill/>
        <a:ln w="6350" cap="flat" cmpd="sng" algn="ctr">
          <a:solidFill>
            <a:schemeClr val="accent5">
              <a:shade val="90000"/>
              <a:hueOff val="254807"/>
              <a:satOff val="6129"/>
              <a:lumOff val="12891"/>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2706636"/>
        <a:ext cx="26973" cy="5394"/>
      </dsp:txXfrm>
    </dsp:sp>
    <dsp:sp modelId="{211392AA-9E25-AD44-B2B6-1B63D33A9673}">
      <dsp:nvSpPr>
        <dsp:cNvPr id="0" name=""/>
        <dsp:cNvSpPr/>
      </dsp:nvSpPr>
      <dsp:spPr>
        <a:xfrm>
          <a:off x="2891234" y="2005674"/>
          <a:ext cx="2345531" cy="1407318"/>
        </a:xfrm>
        <a:prstGeom prst="rect">
          <a:avLst/>
        </a:prstGeom>
        <a:solidFill>
          <a:schemeClr val="accent5">
            <a:shade val="80000"/>
            <a:hueOff val="222961"/>
            <a:satOff val="10344"/>
            <a:lumOff val="127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Discover</a:t>
          </a:r>
        </a:p>
      </dsp:txBody>
      <dsp:txXfrm>
        <a:off x="2891234" y="2005674"/>
        <a:ext cx="2345531" cy="1407318"/>
      </dsp:txXfrm>
    </dsp:sp>
    <dsp:sp modelId="{AD6E4E9A-782D-4C4D-BF52-FD5274602F0D}">
      <dsp:nvSpPr>
        <dsp:cNvPr id="0" name=""/>
        <dsp:cNvSpPr/>
      </dsp:nvSpPr>
      <dsp:spPr>
        <a:xfrm>
          <a:off x="1178996" y="3411192"/>
          <a:ext cx="5770006" cy="508872"/>
        </a:xfrm>
        <a:custGeom>
          <a:avLst/>
          <a:gdLst/>
          <a:ahLst/>
          <a:cxnLst/>
          <a:rect l="0" t="0" r="0" b="0"/>
          <a:pathLst>
            <a:path>
              <a:moveTo>
                <a:pt x="5770006" y="0"/>
              </a:moveTo>
              <a:lnTo>
                <a:pt x="5770006" y="271536"/>
              </a:lnTo>
              <a:lnTo>
                <a:pt x="0" y="271536"/>
              </a:lnTo>
              <a:lnTo>
                <a:pt x="0" y="508872"/>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19120" y="3662931"/>
        <a:ext cx="289758" cy="5394"/>
      </dsp:txXfrm>
    </dsp:sp>
    <dsp:sp modelId="{AC0F5AD8-0C37-F847-AC1B-F0F5B1199367}">
      <dsp:nvSpPr>
        <dsp:cNvPr id="0" name=""/>
        <dsp:cNvSpPr/>
      </dsp:nvSpPr>
      <dsp:spPr>
        <a:xfrm>
          <a:off x="5776237" y="2005674"/>
          <a:ext cx="2345531" cy="1407318"/>
        </a:xfrm>
        <a:prstGeom prst="rect">
          <a:avLst/>
        </a:prstGeom>
        <a:solidFill>
          <a:schemeClr val="accent5">
            <a:shade val="80000"/>
            <a:hueOff val="278701"/>
            <a:satOff val="12929"/>
            <a:lumOff val="1599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Deep Dive</a:t>
          </a:r>
        </a:p>
      </dsp:txBody>
      <dsp:txXfrm>
        <a:off x="5776237" y="2005674"/>
        <a:ext cx="2345531" cy="1407318"/>
      </dsp:txXfrm>
    </dsp:sp>
    <dsp:sp modelId="{73D4BBC2-8DFC-4646-8318-642B64F403B4}">
      <dsp:nvSpPr>
        <dsp:cNvPr id="0" name=""/>
        <dsp:cNvSpPr/>
      </dsp:nvSpPr>
      <dsp:spPr>
        <a:xfrm>
          <a:off x="2349962" y="4610404"/>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90911" y="4653427"/>
        <a:ext cx="26973" cy="5394"/>
      </dsp:txXfrm>
    </dsp:sp>
    <dsp:sp modelId="{01E2C5A4-C6CC-4141-B14C-06E3B3C6B8F7}">
      <dsp:nvSpPr>
        <dsp:cNvPr id="0" name=""/>
        <dsp:cNvSpPr/>
      </dsp:nvSpPr>
      <dsp:spPr>
        <a:xfrm>
          <a:off x="6230" y="3952465"/>
          <a:ext cx="2345531" cy="1407318"/>
        </a:xfrm>
        <a:prstGeom prst="rect">
          <a:avLst/>
        </a:prstGeom>
        <a:solidFill>
          <a:schemeClr val="accent5">
            <a:shade val="80000"/>
            <a:hueOff val="334441"/>
            <a:satOff val="15515"/>
            <a:lumOff val="1919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Keywords</a:t>
          </a:r>
        </a:p>
      </dsp:txBody>
      <dsp:txXfrm>
        <a:off x="6230" y="3952465"/>
        <a:ext cx="2345531" cy="1407318"/>
      </dsp:txXfrm>
    </dsp:sp>
    <dsp:sp modelId="{1104EDDE-199A-CC4D-B9EF-0D32884B5E57}">
      <dsp:nvSpPr>
        <dsp:cNvPr id="0" name=""/>
        <dsp:cNvSpPr/>
      </dsp:nvSpPr>
      <dsp:spPr>
        <a:xfrm>
          <a:off x="5234965" y="4610404"/>
          <a:ext cx="508872" cy="91440"/>
        </a:xfrm>
        <a:custGeom>
          <a:avLst/>
          <a:gdLst/>
          <a:ahLst/>
          <a:cxnLst/>
          <a:rect l="0" t="0" r="0" b="0"/>
          <a:pathLst>
            <a:path>
              <a:moveTo>
                <a:pt x="0" y="45720"/>
              </a:moveTo>
              <a:lnTo>
                <a:pt x="508872" y="45720"/>
              </a:lnTo>
            </a:path>
          </a:pathLst>
        </a:custGeom>
        <a:noFill/>
        <a:ln w="47625" cap="flat" cmpd="sng" algn="ctr">
          <a:solidFill>
            <a:srgbClr val="7030A0"/>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475914" y="4653427"/>
        <a:ext cx="26973" cy="5394"/>
      </dsp:txXfrm>
    </dsp:sp>
    <dsp:sp modelId="{3ADAFBFB-C21B-7449-81D4-7E941CB0E59C}">
      <dsp:nvSpPr>
        <dsp:cNvPr id="0" name=""/>
        <dsp:cNvSpPr/>
      </dsp:nvSpPr>
      <dsp:spPr>
        <a:xfrm>
          <a:off x="2891234" y="3952465"/>
          <a:ext cx="2345531" cy="1407318"/>
        </a:xfrm>
        <a:prstGeom prst="rect">
          <a:avLst/>
        </a:prstGeom>
        <a:solidFill>
          <a:schemeClr val="accent5">
            <a:shade val="80000"/>
            <a:hueOff val="390181"/>
            <a:satOff val="18101"/>
            <a:lumOff val="2239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Branding</a:t>
          </a:r>
        </a:p>
      </dsp:txBody>
      <dsp:txXfrm>
        <a:off x="2891234" y="3952465"/>
        <a:ext cx="2345531" cy="1407318"/>
      </dsp:txXfrm>
    </dsp:sp>
    <dsp:sp modelId="{E21E182B-5206-E941-8295-9B47E5F6212B}">
      <dsp:nvSpPr>
        <dsp:cNvPr id="0" name=""/>
        <dsp:cNvSpPr/>
      </dsp:nvSpPr>
      <dsp:spPr>
        <a:xfrm>
          <a:off x="5776237" y="3952465"/>
          <a:ext cx="2345531" cy="1407318"/>
        </a:xfrm>
        <a:prstGeom prst="rect">
          <a:avLst/>
        </a:prstGeom>
        <a:solidFill>
          <a:schemeClr val="accent5">
            <a:shade val="80000"/>
            <a:hueOff val="445921"/>
            <a:satOff val="20687"/>
            <a:lumOff val="2559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ctr" anchorCtr="0">
          <a:noAutofit/>
        </a:bodyPr>
        <a:lstStyle/>
        <a:p>
          <a:pPr marL="0" lvl="0" indent="0" algn="ctr" defTabSz="844550">
            <a:lnSpc>
              <a:spcPct val="90000"/>
            </a:lnSpc>
            <a:spcBef>
              <a:spcPct val="0"/>
            </a:spcBef>
            <a:spcAft>
              <a:spcPct val="35000"/>
            </a:spcAft>
            <a:buNone/>
          </a:pPr>
          <a:r>
            <a:rPr lang="en-US" sz="1900" kern="1200" dirty="0"/>
            <a:t>Marketing</a:t>
          </a:r>
        </a:p>
      </dsp:txBody>
      <dsp:txXfrm>
        <a:off x="5776237" y="3952465"/>
        <a:ext cx="2345531" cy="1407318"/>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EF89BEC-7402-4ECF-BB70-E83417D8914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7DB8382-3302-439E-B9F5-1D43839B3DE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E51764-9A85-44EC-887C-AEB42603D5A7}" type="datetimeFigureOut">
              <a:rPr lang="en-US" smtClean="0"/>
              <a:t>10/11/22</a:t>
            </a:fld>
            <a:endParaRPr lang="en-US" dirty="0"/>
          </a:p>
        </p:txBody>
      </p:sp>
      <p:sp>
        <p:nvSpPr>
          <p:cNvPr id="4" name="Footer Placeholder 3">
            <a:extLst>
              <a:ext uri="{FF2B5EF4-FFF2-40B4-BE49-F238E27FC236}">
                <a16:creationId xmlns:a16="http://schemas.microsoft.com/office/drawing/2014/main" id="{780CA26E-408C-466A-8D4D-495AF49B7E8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3BB7FC3-4B9F-42EE-96D1-5ECB8877F1B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290909-80FC-4F45-AE5A-E530662C00A5}" type="slidenum">
              <a:rPr lang="en-US" smtClean="0"/>
              <a:t>‹#›</a:t>
            </a:fld>
            <a:endParaRPr lang="en-US" dirty="0"/>
          </a:p>
        </p:txBody>
      </p:sp>
    </p:spTree>
    <p:extLst>
      <p:ext uri="{BB962C8B-B14F-4D97-AF65-F5344CB8AC3E}">
        <p14:creationId xmlns:p14="http://schemas.microsoft.com/office/powerpoint/2010/main" val="4111614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7A6803-33CD-4B54-8FD5-264BD5D1AC27}" type="datetimeFigureOut">
              <a:rPr lang="en-US" smtClean="0"/>
              <a:t>10/11/22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630E4E-505D-488F-AFFA-4DDEADFBC5F8}" type="slidenum">
              <a:rPr lang="en-US" smtClean="0"/>
              <a:t>‹#›</a:t>
            </a:fld>
            <a:endParaRPr lang="en-US" dirty="0"/>
          </a:p>
        </p:txBody>
      </p:sp>
    </p:spTree>
    <p:extLst>
      <p:ext uri="{BB962C8B-B14F-4D97-AF65-F5344CB8AC3E}">
        <p14:creationId xmlns:p14="http://schemas.microsoft.com/office/powerpoint/2010/main" val="2179608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chemeClr val="accent5"/>
            </a:gs>
            <a:gs pos="100000">
              <a:schemeClr val="bg1"/>
            </a:gs>
          </a:gsLst>
          <a:lin ang="5400000" scaled="1"/>
        </a:gradFill>
        <a:effectLst/>
      </p:bgPr>
    </p:bg>
    <p:spTree>
      <p:nvGrpSpPr>
        <p:cNvPr id="1" name=""/>
        <p:cNvGrpSpPr/>
        <p:nvPr/>
      </p:nvGrpSpPr>
      <p:grpSpPr>
        <a:xfrm>
          <a:off x="0" y="0"/>
          <a:ext cx="0" cy="0"/>
          <a:chOff x="0" y="0"/>
          <a:chExt cx="0" cy="0"/>
        </a:xfrm>
      </p:grpSpPr>
      <p:grpSp>
        <p:nvGrpSpPr>
          <p:cNvPr id="24" name="Group 23" descr="Grass">
            <a:extLst>
              <a:ext uri="{FF2B5EF4-FFF2-40B4-BE49-F238E27FC236}">
                <a16:creationId xmlns:a16="http://schemas.microsoft.com/office/drawing/2014/main" id="{A7E9EF04-777E-47AB-BE19-B5AAE90711F8}"/>
              </a:ext>
            </a:extLst>
          </p:cNvPr>
          <p:cNvGrpSpPr/>
          <p:nvPr userDrawn="1"/>
        </p:nvGrpSpPr>
        <p:grpSpPr>
          <a:xfrm>
            <a:off x="-600" y="2652713"/>
            <a:ext cx="12193200" cy="4205287"/>
            <a:chOff x="-600" y="2652713"/>
            <a:chExt cx="12193200" cy="4205287"/>
          </a:xfrm>
        </p:grpSpPr>
        <p:sp>
          <p:nvSpPr>
            <p:cNvPr id="33" name="Graphic 15">
              <a:extLst>
                <a:ext uri="{FF2B5EF4-FFF2-40B4-BE49-F238E27FC236}">
                  <a16:creationId xmlns:a16="http://schemas.microsoft.com/office/drawing/2014/main" id="{25A96FF1-5278-45D2-A88C-E074A7E6FBAE}"/>
                </a:ext>
              </a:extLst>
            </p:cNvPr>
            <p:cNvSpPr>
              <a:spLocks noChangeAspect="1"/>
            </p:cNvSpPr>
            <p:nvPr userDrawn="1"/>
          </p:nvSpPr>
          <p:spPr>
            <a:xfrm>
              <a:off x="5139600" y="2720336"/>
              <a:ext cx="7052400" cy="2312679"/>
            </a:xfrm>
            <a:custGeom>
              <a:avLst/>
              <a:gdLst>
                <a:gd name="connsiteX0" fmla="*/ 5288661 w 5286375"/>
                <a:gd name="connsiteY0" fmla="*/ 104198 h 1733550"/>
                <a:gd name="connsiteX1" fmla="*/ 3180493 w 5286375"/>
                <a:gd name="connsiteY1" fmla="*/ 28855 h 1733550"/>
                <a:gd name="connsiteX2" fmla="*/ 0 w 5286375"/>
                <a:gd name="connsiteY2" fmla="*/ 945637 h 1733550"/>
                <a:gd name="connsiteX3" fmla="*/ 926211 w 5286375"/>
                <a:gd name="connsiteY3" fmla="*/ 915157 h 1733550"/>
                <a:gd name="connsiteX4" fmla="*/ 5288661 w 5286375"/>
                <a:gd name="connsiteY4" fmla="*/ 1739545 h 1733550"/>
                <a:gd name="connsiteX5" fmla="*/ 5288661 w 5286375"/>
                <a:gd name="connsiteY5" fmla="*/ 104198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6375" h="1733550">
                  <a:moveTo>
                    <a:pt x="5288661" y="104198"/>
                  </a:moveTo>
                  <a:cubicBezTo>
                    <a:pt x="4680966" y="2471"/>
                    <a:pt x="3955066" y="-29152"/>
                    <a:pt x="3180493" y="28855"/>
                  </a:cubicBezTo>
                  <a:cubicBezTo>
                    <a:pt x="1801368" y="132202"/>
                    <a:pt x="617220" y="493675"/>
                    <a:pt x="0" y="945637"/>
                  </a:cubicBezTo>
                  <a:cubicBezTo>
                    <a:pt x="301466" y="925634"/>
                    <a:pt x="610838" y="915157"/>
                    <a:pt x="926211" y="915157"/>
                  </a:cubicBezTo>
                  <a:cubicBezTo>
                    <a:pt x="2675096" y="915157"/>
                    <a:pt x="4240340" y="1235292"/>
                    <a:pt x="5288661" y="1739545"/>
                  </a:cubicBezTo>
                  <a:lnTo>
                    <a:pt x="5288661" y="104198"/>
                  </a:lnTo>
                  <a:close/>
                </a:path>
              </a:pathLst>
            </a:custGeom>
            <a:gradFill>
              <a:gsLst>
                <a:gs pos="100000">
                  <a:schemeClr val="accent1">
                    <a:alpha val="85000"/>
                  </a:schemeClr>
                </a:gs>
                <a:gs pos="0">
                  <a:schemeClr val="accent6">
                    <a:lumMod val="50000"/>
                  </a:schemeClr>
                </a:gs>
              </a:gsLst>
              <a:lin ang="5400000" scaled="1"/>
            </a:grad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D947970F-DF39-4187-A136-F7FA75755748}"/>
                </a:ext>
              </a:extLst>
            </p:cNvPr>
            <p:cNvSpPr/>
            <p:nvPr userDrawn="1"/>
          </p:nvSpPr>
          <p:spPr>
            <a:xfrm>
              <a:off x="0" y="3467285"/>
              <a:ext cx="4402800" cy="1857600"/>
            </a:xfrm>
            <a:custGeom>
              <a:avLst/>
              <a:gdLst>
                <a:gd name="connsiteX0" fmla="*/ 0 w 3295650"/>
                <a:gd name="connsiteY0" fmla="*/ 1394083 h 1390650"/>
                <a:gd name="connsiteX1" fmla="*/ 3302603 w 3295650"/>
                <a:gd name="connsiteY1" fmla="*/ 414913 h 1390650"/>
                <a:gd name="connsiteX2" fmla="*/ 1819466 w 3295650"/>
                <a:gd name="connsiteY2" fmla="*/ 42581 h 1390650"/>
                <a:gd name="connsiteX3" fmla="*/ 0 w 3295650"/>
                <a:gd name="connsiteY3" fmla="*/ 125543 h 1390650"/>
                <a:gd name="connsiteX4" fmla="*/ 0 w 3295650"/>
                <a:gd name="connsiteY4" fmla="*/ 1394083 h 13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50" h="1390650">
                  <a:moveTo>
                    <a:pt x="0" y="1394083"/>
                  </a:moveTo>
                  <a:cubicBezTo>
                    <a:pt x="758000" y="920214"/>
                    <a:pt x="1927765" y="565694"/>
                    <a:pt x="3302603" y="414913"/>
                  </a:cubicBezTo>
                  <a:cubicBezTo>
                    <a:pt x="2892743" y="241653"/>
                    <a:pt x="2381250" y="108113"/>
                    <a:pt x="1819466" y="42581"/>
                  </a:cubicBezTo>
                  <a:cubicBezTo>
                    <a:pt x="1127189" y="-38096"/>
                    <a:pt x="485489" y="-663"/>
                    <a:pt x="0" y="125543"/>
                  </a:cubicBezTo>
                  <a:lnTo>
                    <a:pt x="0" y="1394083"/>
                  </a:lnTo>
                  <a:close/>
                </a:path>
              </a:pathLst>
            </a:custGeom>
            <a:gradFill>
              <a:gsLst>
                <a:gs pos="11000">
                  <a:schemeClr val="accent6">
                    <a:lumMod val="50000"/>
                    <a:alpha val="85000"/>
                  </a:schemeClr>
                </a:gs>
                <a:gs pos="100000">
                  <a:schemeClr val="accent1"/>
                </a:gs>
              </a:gsLst>
              <a:lin ang="5400000" scaled="1"/>
            </a:gradFill>
            <a:ln w="9525" cap="flat">
              <a:noFill/>
              <a:prstDash val="solid"/>
              <a:miter/>
            </a:ln>
          </p:spPr>
          <p:txBody>
            <a:bodyPr rtlCol="0" anchor="ctr"/>
            <a:lstStyle/>
            <a:p>
              <a:endParaRPr lang="en-US" dirty="0"/>
            </a:p>
          </p:txBody>
        </p:sp>
        <p:sp>
          <p:nvSpPr>
            <p:cNvPr id="31" name="Graphic 29">
              <a:extLst>
                <a:ext uri="{FF2B5EF4-FFF2-40B4-BE49-F238E27FC236}">
                  <a16:creationId xmlns:a16="http://schemas.microsoft.com/office/drawing/2014/main" id="{888C4508-0B24-4DF2-9F12-88BB8298B833}"/>
                </a:ext>
              </a:extLst>
            </p:cNvPr>
            <p:cNvSpPr/>
            <p:nvPr/>
          </p:nvSpPr>
          <p:spPr>
            <a:xfrm>
              <a:off x="-600" y="3870094"/>
              <a:ext cx="12193200" cy="2987906"/>
            </a:xfrm>
            <a:custGeom>
              <a:avLst/>
              <a:gdLst>
                <a:gd name="connsiteX0" fmla="*/ 0 w 12193200"/>
                <a:gd name="connsiteY0" fmla="*/ 2987906 h 2987906"/>
                <a:gd name="connsiteX1" fmla="*/ 12193200 w 12193200"/>
                <a:gd name="connsiteY1" fmla="*/ 2987906 h 2987906"/>
                <a:gd name="connsiteX2" fmla="*/ 12193200 w 12193200"/>
                <a:gd name="connsiteY2" fmla="*/ 1088234 h 2987906"/>
                <a:gd name="connsiteX3" fmla="*/ 6395391 w 12193200"/>
                <a:gd name="connsiteY3" fmla="*/ 0 h 2987906"/>
                <a:gd name="connsiteX4" fmla="*/ 0 w 12193200"/>
                <a:gd name="connsiteY4" fmla="*/ 1413343 h 2987906"/>
                <a:gd name="connsiteX5" fmla="*/ 0 w 12193200"/>
                <a:gd name="connsiteY5" fmla="*/ 2987906 h 29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2987906">
                  <a:moveTo>
                    <a:pt x="0" y="2987906"/>
                  </a:moveTo>
                  <a:lnTo>
                    <a:pt x="12193200" y="2987906"/>
                  </a:lnTo>
                  <a:lnTo>
                    <a:pt x="12193200" y="1088234"/>
                  </a:lnTo>
                  <a:cubicBezTo>
                    <a:pt x="10793970" y="422121"/>
                    <a:pt x="8715786" y="0"/>
                    <a:pt x="6395391" y="0"/>
                  </a:cubicBezTo>
                  <a:cubicBezTo>
                    <a:pt x="3716955" y="0"/>
                    <a:pt x="1361087" y="562489"/>
                    <a:pt x="0" y="1413343"/>
                  </a:cubicBezTo>
                  <a:lnTo>
                    <a:pt x="0" y="2987906"/>
                  </a:lnTo>
                  <a:close/>
                </a:path>
              </a:pathLst>
            </a:custGeom>
            <a:gradFill>
              <a:gsLst>
                <a:gs pos="20000">
                  <a:schemeClr val="accent3">
                    <a:lumMod val="75000"/>
                  </a:schemeClr>
                </a:gs>
                <a:gs pos="100000">
                  <a:schemeClr val="accent6">
                    <a:lumMod val="50000"/>
                    <a:alpha val="85000"/>
                  </a:schemeClr>
                </a:gs>
              </a:gsLst>
              <a:lin ang="5400000" scaled="1"/>
            </a:gradFill>
            <a:ln w="12713" cap="flat">
              <a:noFill/>
              <a:prstDash val="solid"/>
              <a:miter/>
            </a:ln>
          </p:spPr>
          <p:txBody>
            <a:bodyPr rtlCol="0" anchor="ctr"/>
            <a:lstStyle/>
            <a:p>
              <a:endParaRPr lang="en-US" dirty="0"/>
            </a:p>
          </p:txBody>
        </p:sp>
        <p:sp>
          <p:nvSpPr>
            <p:cNvPr id="36" name="Graphic 17">
              <a:extLst>
                <a:ext uri="{FF2B5EF4-FFF2-40B4-BE49-F238E27FC236}">
                  <a16:creationId xmlns:a16="http://schemas.microsoft.com/office/drawing/2014/main" id="{310C003D-B537-46AF-8D37-9A15DA0426A3}"/>
                </a:ext>
              </a:extLst>
            </p:cNvPr>
            <p:cNvSpPr>
              <a:spLocks noChangeAspect="1"/>
            </p:cNvSpPr>
            <p:nvPr userDrawn="1"/>
          </p:nvSpPr>
          <p:spPr>
            <a:xfrm>
              <a:off x="-600" y="3808742"/>
              <a:ext cx="12193200" cy="1494079"/>
            </a:xfrm>
            <a:custGeom>
              <a:avLst/>
              <a:gdLst>
                <a:gd name="connsiteX0" fmla="*/ 0 w 9172575"/>
                <a:gd name="connsiteY0" fmla="*/ 1129379 h 1123950"/>
                <a:gd name="connsiteX1" fmla="*/ 779240 w 9172575"/>
                <a:gd name="connsiteY1" fmla="*/ 734092 h 1123950"/>
                <a:gd name="connsiteX2" fmla="*/ 4810125 w 9172575"/>
                <a:gd name="connsiteY2" fmla="*/ 54007 h 1123950"/>
                <a:gd name="connsiteX3" fmla="*/ 8841010 w 9172575"/>
                <a:gd name="connsiteY3" fmla="*/ 734092 h 1123950"/>
                <a:gd name="connsiteX4" fmla="*/ 9172575 w 9172575"/>
                <a:gd name="connsiteY4" fmla="*/ 881158 h 1123950"/>
                <a:gd name="connsiteX5" fmla="*/ 9172575 w 9172575"/>
                <a:gd name="connsiteY5" fmla="*/ 821341 h 1123950"/>
                <a:gd name="connsiteX6" fmla="*/ 8861393 w 9172575"/>
                <a:gd name="connsiteY6" fmla="*/ 684181 h 1123950"/>
                <a:gd name="connsiteX7" fmla="*/ 4810125 w 9172575"/>
                <a:gd name="connsiteY7" fmla="*/ 0 h 1123950"/>
                <a:gd name="connsiteX8" fmla="*/ 758857 w 9172575"/>
                <a:gd name="connsiteY8" fmla="*/ 684086 h 1123950"/>
                <a:gd name="connsiteX9" fmla="*/ 0 w 9172575"/>
                <a:gd name="connsiteY9" fmla="*/ 1065562 h 1123950"/>
                <a:gd name="connsiteX10" fmla="*/ 0 w 9172575"/>
                <a:gd name="connsiteY10" fmla="*/ 112937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2575" h="1123950">
                  <a:moveTo>
                    <a:pt x="0" y="1129379"/>
                  </a:moveTo>
                  <a:cubicBezTo>
                    <a:pt x="221933" y="987266"/>
                    <a:pt x="482346" y="855059"/>
                    <a:pt x="779240" y="734092"/>
                  </a:cubicBezTo>
                  <a:cubicBezTo>
                    <a:pt x="1855470" y="295561"/>
                    <a:pt x="3286982" y="54007"/>
                    <a:pt x="4810125" y="54007"/>
                  </a:cubicBezTo>
                  <a:cubicBezTo>
                    <a:pt x="6333268" y="54007"/>
                    <a:pt x="7764780" y="295561"/>
                    <a:pt x="8841010" y="734092"/>
                  </a:cubicBezTo>
                  <a:cubicBezTo>
                    <a:pt x="8957120" y="781431"/>
                    <a:pt x="9067705" y="830485"/>
                    <a:pt x="9172575" y="881158"/>
                  </a:cubicBezTo>
                  <a:lnTo>
                    <a:pt x="9172575" y="821341"/>
                  </a:lnTo>
                  <a:cubicBezTo>
                    <a:pt x="9073705" y="774097"/>
                    <a:pt x="8969978" y="728377"/>
                    <a:pt x="8861393" y="684181"/>
                  </a:cubicBezTo>
                  <a:cubicBezTo>
                    <a:pt x="7778877" y="242983"/>
                    <a:pt x="6340031" y="0"/>
                    <a:pt x="4810125" y="0"/>
                  </a:cubicBezTo>
                  <a:cubicBezTo>
                    <a:pt x="3280220" y="0"/>
                    <a:pt x="1841373" y="242983"/>
                    <a:pt x="758857" y="684086"/>
                  </a:cubicBezTo>
                  <a:cubicBezTo>
                    <a:pt x="471869" y="801053"/>
                    <a:pt x="218313" y="928592"/>
                    <a:pt x="0" y="1065562"/>
                  </a:cubicBezTo>
                  <a:lnTo>
                    <a:pt x="0" y="1129379"/>
                  </a:lnTo>
                  <a:close/>
                </a:path>
              </a:pathLst>
            </a:custGeom>
            <a:solidFill>
              <a:schemeClr val="accent3"/>
            </a:solidFill>
            <a:ln w="9525" cap="flat">
              <a:noFill/>
              <a:prstDash val="solid"/>
              <a:miter/>
            </a:ln>
          </p:spPr>
          <p:txBody>
            <a:bodyPr rtlCol="0" anchor="ctr"/>
            <a:lstStyle/>
            <a:p>
              <a:endParaRPr lang="en-US" dirty="0"/>
            </a:p>
          </p:txBody>
        </p:sp>
        <p:sp>
          <p:nvSpPr>
            <p:cNvPr id="21" name="Graphic 19">
              <a:extLst>
                <a:ext uri="{FF2B5EF4-FFF2-40B4-BE49-F238E27FC236}">
                  <a16:creationId xmlns:a16="http://schemas.microsoft.com/office/drawing/2014/main" id="{712A5618-A0E7-4B93-9383-35B74F8AED4C}"/>
                </a:ext>
              </a:extLst>
            </p:cNvPr>
            <p:cNvSpPr>
              <a:spLocks noChangeAspect="1"/>
            </p:cNvSpPr>
            <p:nvPr/>
          </p:nvSpPr>
          <p:spPr>
            <a:xfrm>
              <a:off x="0" y="3423228"/>
              <a:ext cx="4420800" cy="558952"/>
            </a:xfrm>
            <a:custGeom>
              <a:avLst/>
              <a:gdLst>
                <a:gd name="connsiteX0" fmla="*/ 1832134 w 3314700"/>
                <a:gd name="connsiteY0" fmla="*/ 42963 h 419100"/>
                <a:gd name="connsiteX1" fmla="*/ 0 w 3314700"/>
                <a:gd name="connsiteY1" fmla="*/ 127355 h 419100"/>
                <a:gd name="connsiteX2" fmla="*/ 0 w 3314700"/>
                <a:gd name="connsiteY2" fmla="*/ 183362 h 419100"/>
                <a:gd name="connsiteX3" fmla="*/ 1108234 w 3314700"/>
                <a:gd name="connsiteY3" fmla="*/ 54012 h 419100"/>
                <a:gd name="connsiteX4" fmla="*/ 1825847 w 3314700"/>
                <a:gd name="connsiteY4" fmla="*/ 96684 h 419100"/>
                <a:gd name="connsiteX5" fmla="*/ 3203924 w 3314700"/>
                <a:gd name="connsiteY5" fmla="*/ 427106 h 419100"/>
                <a:gd name="connsiteX6" fmla="*/ 3315938 w 3314700"/>
                <a:gd name="connsiteY6" fmla="*/ 414438 h 419100"/>
                <a:gd name="connsiteX7" fmla="*/ 1832134 w 3314700"/>
                <a:gd name="connsiteY7" fmla="*/ 42963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700" h="419100">
                  <a:moveTo>
                    <a:pt x="1832134" y="42963"/>
                  </a:moveTo>
                  <a:cubicBezTo>
                    <a:pt x="1157192" y="-35713"/>
                    <a:pt x="509016" y="-5614"/>
                    <a:pt x="0" y="127355"/>
                  </a:cubicBezTo>
                  <a:lnTo>
                    <a:pt x="0" y="183362"/>
                  </a:lnTo>
                  <a:cubicBezTo>
                    <a:pt x="321564" y="97732"/>
                    <a:pt x="700754" y="54012"/>
                    <a:pt x="1108234" y="54012"/>
                  </a:cubicBezTo>
                  <a:cubicBezTo>
                    <a:pt x="1340168" y="54012"/>
                    <a:pt x="1581150" y="68109"/>
                    <a:pt x="1825847" y="96684"/>
                  </a:cubicBezTo>
                  <a:cubicBezTo>
                    <a:pt x="2329625" y="155358"/>
                    <a:pt x="2804160" y="270039"/>
                    <a:pt x="3203924" y="427106"/>
                  </a:cubicBezTo>
                  <a:cubicBezTo>
                    <a:pt x="3241167" y="422725"/>
                    <a:pt x="3278505" y="418534"/>
                    <a:pt x="3315938" y="414438"/>
                  </a:cubicBezTo>
                  <a:cubicBezTo>
                    <a:pt x="2893314" y="236225"/>
                    <a:pt x="2379536" y="106781"/>
                    <a:pt x="1832134" y="42963"/>
                  </a:cubicBezTo>
                  <a:close/>
                </a:path>
              </a:pathLst>
            </a:custGeom>
            <a:solidFill>
              <a:schemeClr val="accent3"/>
            </a:solidFill>
            <a:ln w="9525" cap="flat">
              <a:noFill/>
              <a:prstDash val="solid"/>
              <a:miter/>
            </a:ln>
          </p:spPr>
          <p:txBody>
            <a:bodyPr rtlCol="0" anchor="ctr"/>
            <a:lstStyle/>
            <a:p>
              <a:endParaRPr lang="en-US" dirty="0"/>
            </a:p>
          </p:txBody>
        </p:sp>
        <p:sp>
          <p:nvSpPr>
            <p:cNvPr id="23" name="Graphic 21">
              <a:extLst>
                <a:ext uri="{FF2B5EF4-FFF2-40B4-BE49-F238E27FC236}">
                  <a16:creationId xmlns:a16="http://schemas.microsoft.com/office/drawing/2014/main" id="{E37A3926-9516-4A64-A67D-FEF0CB2CF9D6}"/>
                </a:ext>
              </a:extLst>
            </p:cNvPr>
            <p:cNvSpPr>
              <a:spLocks noChangeAspect="1"/>
            </p:cNvSpPr>
            <p:nvPr/>
          </p:nvSpPr>
          <p:spPr>
            <a:xfrm>
              <a:off x="5139600" y="2652713"/>
              <a:ext cx="7052400" cy="1257996"/>
            </a:xfrm>
            <a:custGeom>
              <a:avLst/>
              <a:gdLst>
                <a:gd name="connsiteX0" fmla="*/ 589217 w 5286375"/>
                <a:gd name="connsiteY0" fmla="*/ 675894 h 942975"/>
                <a:gd name="connsiteX1" fmla="*/ 3192495 w 5286375"/>
                <a:gd name="connsiteY1" fmla="*/ 82963 h 942975"/>
                <a:gd name="connsiteX2" fmla="*/ 3956114 w 5286375"/>
                <a:gd name="connsiteY2" fmla="*/ 54007 h 942975"/>
                <a:gd name="connsiteX3" fmla="*/ 5289137 w 5286375"/>
                <a:gd name="connsiteY3" fmla="*/ 156877 h 942975"/>
                <a:gd name="connsiteX4" fmla="*/ 5289137 w 5286375"/>
                <a:gd name="connsiteY4" fmla="*/ 102108 h 942975"/>
                <a:gd name="connsiteX5" fmla="*/ 3188494 w 5286375"/>
                <a:gd name="connsiteY5" fmla="*/ 29147 h 942975"/>
                <a:gd name="connsiteX6" fmla="*/ 567023 w 5286375"/>
                <a:gd name="connsiteY6" fmla="*/ 626650 h 942975"/>
                <a:gd name="connsiteX7" fmla="*/ 0 w 5286375"/>
                <a:gd name="connsiteY7" fmla="*/ 946309 h 942975"/>
                <a:gd name="connsiteX8" fmla="*/ 103823 w 5286375"/>
                <a:gd name="connsiteY8" fmla="*/ 939832 h 942975"/>
                <a:gd name="connsiteX9" fmla="*/ 589217 w 5286375"/>
                <a:gd name="connsiteY9" fmla="*/ 675894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6375" h="942975">
                  <a:moveTo>
                    <a:pt x="589217" y="675894"/>
                  </a:moveTo>
                  <a:cubicBezTo>
                    <a:pt x="1272921" y="368142"/>
                    <a:pt x="2197513" y="157544"/>
                    <a:pt x="3192495" y="82963"/>
                  </a:cubicBezTo>
                  <a:cubicBezTo>
                    <a:pt x="3451479" y="63532"/>
                    <a:pt x="3706940" y="54007"/>
                    <a:pt x="3956114" y="54007"/>
                  </a:cubicBezTo>
                  <a:cubicBezTo>
                    <a:pt x="4430840" y="54007"/>
                    <a:pt x="4882230" y="88869"/>
                    <a:pt x="5289137" y="156877"/>
                  </a:cubicBezTo>
                  <a:lnTo>
                    <a:pt x="5289137" y="102108"/>
                  </a:lnTo>
                  <a:cubicBezTo>
                    <a:pt x="4666298" y="-1047"/>
                    <a:pt x="3941255" y="-27336"/>
                    <a:pt x="3188494" y="29147"/>
                  </a:cubicBezTo>
                  <a:cubicBezTo>
                    <a:pt x="2187321" y="104204"/>
                    <a:pt x="1256348" y="316326"/>
                    <a:pt x="567023" y="626650"/>
                  </a:cubicBezTo>
                  <a:cubicBezTo>
                    <a:pt x="343472" y="727234"/>
                    <a:pt x="153829" y="834581"/>
                    <a:pt x="0" y="946309"/>
                  </a:cubicBezTo>
                  <a:cubicBezTo>
                    <a:pt x="34481" y="944023"/>
                    <a:pt x="69152" y="941832"/>
                    <a:pt x="103823" y="939832"/>
                  </a:cubicBezTo>
                  <a:cubicBezTo>
                    <a:pt x="241078" y="847821"/>
                    <a:pt x="403384" y="759524"/>
                    <a:pt x="589217" y="675894"/>
                  </a:cubicBezTo>
                  <a:close/>
                </a:path>
              </a:pathLst>
            </a:custGeom>
            <a:solidFill>
              <a:schemeClr val="accent3"/>
            </a:solidFill>
            <a:ln w="9525" cap="flat">
              <a:noFill/>
              <a:prstDash val="solid"/>
              <a:miter/>
            </a:ln>
          </p:spPr>
          <p:txBody>
            <a:bodyPr rtlCol="0" anchor="ctr"/>
            <a:lstStyle/>
            <a:p>
              <a:endParaRPr lang="en-US" dirty="0"/>
            </a:p>
          </p:txBody>
        </p:sp>
      </p:grpSp>
      <p:sp>
        <p:nvSpPr>
          <p:cNvPr id="4" name="Date Placeholder 3">
            <a:extLst>
              <a:ext uri="{FF2B5EF4-FFF2-40B4-BE49-F238E27FC236}">
                <a16:creationId xmlns:a16="http://schemas.microsoft.com/office/drawing/2014/main" id="{2EAAEAB4-6E69-4C07-9225-AA2BA7A0A500}"/>
              </a:ext>
            </a:extLst>
          </p:cNvPr>
          <p:cNvSpPr>
            <a:spLocks noGrp="1"/>
          </p:cNvSpPr>
          <p:nvPr>
            <p:ph type="dt" sz="half" idx="10"/>
          </p:nvPr>
        </p:nvSpPr>
        <p:spPr/>
        <p:txBody>
          <a:bodyPr/>
          <a:lstStyle/>
          <a:p>
            <a:fld id="{4D711E1B-C73B-4FBE-A04F-CD63B4E35A5F}" type="datetime1">
              <a:rPr lang="en-US" smtClean="0"/>
              <a:t>10/11/22</a:t>
            </a:fld>
            <a:endParaRPr lang="en-US" dirty="0"/>
          </a:p>
        </p:txBody>
      </p:sp>
      <p:sp>
        <p:nvSpPr>
          <p:cNvPr id="5" name="Footer Placeholder 4">
            <a:extLst>
              <a:ext uri="{FF2B5EF4-FFF2-40B4-BE49-F238E27FC236}">
                <a16:creationId xmlns:a16="http://schemas.microsoft.com/office/drawing/2014/main" id="{BBCE54A0-611A-4C38-B092-C1FD121BD4B3}"/>
              </a:ext>
            </a:extLst>
          </p:cNvPr>
          <p:cNvSpPr>
            <a:spLocks noGrp="1"/>
          </p:cNvSpPr>
          <p:nvPr>
            <p:ph type="ftr" sz="quarter" idx="11"/>
          </p:nvPr>
        </p:nvSpPr>
        <p:spPr/>
        <p:txBody>
          <a:bodyPr/>
          <a:lstStyle/>
          <a:p>
            <a:endParaRPr lang="en-US" dirty="0"/>
          </a:p>
        </p:txBody>
      </p:sp>
      <p:pic>
        <p:nvPicPr>
          <p:cNvPr id="34" name="Graphic 33" descr="Animal footprints">
            <a:extLst>
              <a:ext uri="{FF2B5EF4-FFF2-40B4-BE49-F238E27FC236}">
                <a16:creationId xmlns:a16="http://schemas.microsoft.com/office/drawing/2014/main" id="{8715FFD0-CCA6-4631-8CB5-596D04321B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196" y="5821464"/>
            <a:ext cx="4499319" cy="943200"/>
          </a:xfrm>
          <a:prstGeom prst="rect">
            <a:avLst/>
          </a:prstGeom>
        </p:spPr>
      </p:pic>
      <p:pic>
        <p:nvPicPr>
          <p:cNvPr id="35" name="Graphic 34" descr="Animal footprints">
            <a:extLst>
              <a:ext uri="{FF2B5EF4-FFF2-40B4-BE49-F238E27FC236}">
                <a16:creationId xmlns:a16="http://schemas.microsoft.com/office/drawing/2014/main" id="{75680B12-738C-4D9F-9DE0-4FC961F5B9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0343" y="4381198"/>
            <a:ext cx="2246400" cy="2373315"/>
          </a:xfrm>
          <a:prstGeom prst="rect">
            <a:avLst/>
          </a:prstGeom>
        </p:spPr>
      </p:pic>
      <p:sp>
        <p:nvSpPr>
          <p:cNvPr id="37" name="Graphic 35" descr="Cloud">
            <a:extLst>
              <a:ext uri="{FF2B5EF4-FFF2-40B4-BE49-F238E27FC236}">
                <a16:creationId xmlns:a16="http://schemas.microsoft.com/office/drawing/2014/main" id="{F1804134-B9E0-4309-8524-0492A85EA3C2}"/>
              </a:ext>
            </a:extLst>
          </p:cNvPr>
          <p:cNvSpPr/>
          <p:nvPr/>
        </p:nvSpPr>
        <p:spPr>
          <a:xfrm>
            <a:off x="0" y="1104045"/>
            <a:ext cx="977308" cy="571154"/>
          </a:xfrm>
          <a:custGeom>
            <a:avLst/>
            <a:gdLst>
              <a:gd name="connsiteX0" fmla="*/ 988096 w 977307"/>
              <a:gd name="connsiteY0" fmla="*/ 445754 h 571153"/>
              <a:gd name="connsiteX1" fmla="*/ 855589 w 977307"/>
              <a:gd name="connsiteY1" fmla="*/ 313373 h 571153"/>
              <a:gd name="connsiteX2" fmla="*/ 815989 w 977307"/>
              <a:gd name="connsiteY2" fmla="*/ 313373 h 571153"/>
              <a:gd name="connsiteX3" fmla="*/ 816369 w 977307"/>
              <a:gd name="connsiteY3" fmla="*/ 304488 h 571153"/>
              <a:gd name="connsiteX4" fmla="*/ 624969 w 977307"/>
              <a:gd name="connsiteY4" fmla="*/ 109662 h 571153"/>
              <a:gd name="connsiteX5" fmla="*/ 490685 w 977307"/>
              <a:gd name="connsiteY5" fmla="*/ 166015 h 571153"/>
              <a:gd name="connsiteX6" fmla="*/ 355131 w 977307"/>
              <a:gd name="connsiteY6" fmla="*/ 69173 h 571153"/>
              <a:gd name="connsiteX7" fmla="*/ 277327 w 977307"/>
              <a:gd name="connsiteY7" fmla="*/ 92527 h 571153"/>
              <a:gd name="connsiteX8" fmla="*/ 114612 w 977307"/>
              <a:gd name="connsiteY8" fmla="*/ 0 h 571153"/>
              <a:gd name="connsiteX9" fmla="*/ 0 w 977307"/>
              <a:gd name="connsiteY9" fmla="*/ 39219 h 571153"/>
              <a:gd name="connsiteX10" fmla="*/ 0 w 977307"/>
              <a:gd name="connsiteY10" fmla="*/ 581308 h 571153"/>
              <a:gd name="connsiteX11" fmla="*/ 855715 w 977307"/>
              <a:gd name="connsiteY11" fmla="*/ 580800 h 571153"/>
              <a:gd name="connsiteX12" fmla="*/ 988096 w 977307"/>
              <a:gd name="connsiteY12" fmla="*/ 448292 h 571153"/>
              <a:gd name="connsiteX13" fmla="*/ 988096 w 977307"/>
              <a:gd name="connsiteY13" fmla="*/ 445754 h 57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77307" h="571153">
                <a:moveTo>
                  <a:pt x="988096" y="445754"/>
                </a:moveTo>
                <a:cubicBezTo>
                  <a:pt x="988096" y="372646"/>
                  <a:pt x="928696" y="313373"/>
                  <a:pt x="855589" y="313373"/>
                </a:cubicBezTo>
                <a:lnTo>
                  <a:pt x="815989" y="313373"/>
                </a:lnTo>
                <a:cubicBezTo>
                  <a:pt x="816115" y="310454"/>
                  <a:pt x="816369" y="307535"/>
                  <a:pt x="816369" y="304488"/>
                </a:cubicBezTo>
                <a:cubicBezTo>
                  <a:pt x="816369" y="196858"/>
                  <a:pt x="730569" y="109662"/>
                  <a:pt x="624969" y="109662"/>
                </a:cubicBezTo>
                <a:cubicBezTo>
                  <a:pt x="572550" y="109662"/>
                  <a:pt x="525208" y="131238"/>
                  <a:pt x="490685" y="166015"/>
                </a:cubicBezTo>
                <a:cubicBezTo>
                  <a:pt x="470504" y="109535"/>
                  <a:pt x="417450" y="69173"/>
                  <a:pt x="355131" y="69173"/>
                </a:cubicBezTo>
                <a:cubicBezTo>
                  <a:pt x="326446" y="69173"/>
                  <a:pt x="299792" y="77804"/>
                  <a:pt x="277327" y="92527"/>
                </a:cubicBezTo>
                <a:cubicBezTo>
                  <a:pt x="243565" y="37062"/>
                  <a:pt x="183404" y="0"/>
                  <a:pt x="114612" y="0"/>
                </a:cubicBezTo>
                <a:cubicBezTo>
                  <a:pt x="71585" y="0"/>
                  <a:pt x="31985" y="14723"/>
                  <a:pt x="0" y="39219"/>
                </a:cubicBezTo>
                <a:lnTo>
                  <a:pt x="0" y="581308"/>
                </a:lnTo>
                <a:lnTo>
                  <a:pt x="855715" y="580800"/>
                </a:lnTo>
                <a:cubicBezTo>
                  <a:pt x="928823" y="580800"/>
                  <a:pt x="988096" y="521400"/>
                  <a:pt x="988096" y="448292"/>
                </a:cubicBezTo>
                <a:lnTo>
                  <a:pt x="988096" y="445754"/>
                </a:lnTo>
                <a:close/>
              </a:path>
            </a:pathLst>
          </a:custGeom>
          <a:gradFill>
            <a:gsLst>
              <a:gs pos="96000">
                <a:schemeClr val="accent5">
                  <a:lumMod val="40000"/>
                  <a:lumOff val="60000"/>
                </a:schemeClr>
              </a:gs>
              <a:gs pos="0">
                <a:schemeClr val="bg1"/>
              </a:gs>
            </a:gsLst>
            <a:lin ang="5400000" scaled="1"/>
          </a:gradFill>
          <a:ln w="12578"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39" name="Graphic 37" descr="Cloud">
            <a:extLst>
              <a:ext uri="{FF2B5EF4-FFF2-40B4-BE49-F238E27FC236}">
                <a16:creationId xmlns:a16="http://schemas.microsoft.com/office/drawing/2014/main" id="{70727BAA-C738-415D-B003-604A32C69455}"/>
              </a:ext>
            </a:extLst>
          </p:cNvPr>
          <p:cNvSpPr/>
          <p:nvPr/>
        </p:nvSpPr>
        <p:spPr>
          <a:xfrm>
            <a:off x="3698633" y="372318"/>
            <a:ext cx="1967308" cy="990000"/>
          </a:xfrm>
          <a:custGeom>
            <a:avLst/>
            <a:gdLst>
              <a:gd name="connsiteX0" fmla="*/ 1735166 w 1967307"/>
              <a:gd name="connsiteY0" fmla="*/ 508962 h 989999"/>
              <a:gd name="connsiteX1" fmla="*/ 1731739 w 1967307"/>
              <a:gd name="connsiteY1" fmla="*/ 508962 h 989999"/>
              <a:gd name="connsiteX2" fmla="*/ 1737704 w 1967307"/>
              <a:gd name="connsiteY2" fmla="*/ 454004 h 989999"/>
              <a:gd name="connsiteX3" fmla="*/ 1483477 w 1967307"/>
              <a:gd name="connsiteY3" fmla="*/ 200666 h 989999"/>
              <a:gd name="connsiteX4" fmla="*/ 1379781 w 1967307"/>
              <a:gd name="connsiteY4" fmla="*/ 223258 h 989999"/>
              <a:gd name="connsiteX5" fmla="*/ 1052066 w 1967307"/>
              <a:gd name="connsiteY5" fmla="*/ 1 h 989999"/>
              <a:gd name="connsiteX6" fmla="*/ 710389 w 1967307"/>
              <a:gd name="connsiteY6" fmla="*/ 273266 h 989999"/>
              <a:gd name="connsiteX7" fmla="*/ 622177 w 1967307"/>
              <a:gd name="connsiteY7" fmla="*/ 258035 h 989999"/>
              <a:gd name="connsiteX8" fmla="*/ 358431 w 1967307"/>
              <a:gd name="connsiteY8" fmla="*/ 511501 h 989999"/>
              <a:gd name="connsiteX9" fmla="*/ 240266 w 1967307"/>
              <a:gd name="connsiteY9" fmla="*/ 511754 h 989999"/>
              <a:gd name="connsiteX10" fmla="*/ 0 w 1967307"/>
              <a:gd name="connsiteY10" fmla="*/ 753035 h 989999"/>
              <a:gd name="connsiteX11" fmla="*/ 0 w 1967307"/>
              <a:gd name="connsiteY11" fmla="*/ 753035 h 989999"/>
              <a:gd name="connsiteX12" fmla="*/ 241154 w 1967307"/>
              <a:gd name="connsiteY12" fmla="*/ 993301 h 989999"/>
              <a:gd name="connsiteX13" fmla="*/ 1736054 w 1967307"/>
              <a:gd name="connsiteY13" fmla="*/ 990508 h 989999"/>
              <a:gd name="connsiteX14" fmla="*/ 1976320 w 1967307"/>
              <a:gd name="connsiteY14" fmla="*/ 749354 h 989999"/>
              <a:gd name="connsiteX15" fmla="*/ 1735166 w 1967307"/>
              <a:gd name="connsiteY15" fmla="*/ 508962 h 98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7307" h="989999">
                <a:moveTo>
                  <a:pt x="1735166" y="508962"/>
                </a:moveTo>
                <a:lnTo>
                  <a:pt x="1731739" y="508962"/>
                </a:lnTo>
                <a:cubicBezTo>
                  <a:pt x="1735674" y="491320"/>
                  <a:pt x="1737831" y="472916"/>
                  <a:pt x="1737704" y="454004"/>
                </a:cubicBezTo>
                <a:cubicBezTo>
                  <a:pt x="1737451" y="313881"/>
                  <a:pt x="1623600" y="200412"/>
                  <a:pt x="1483477" y="200666"/>
                </a:cubicBezTo>
                <a:cubicBezTo>
                  <a:pt x="1446416" y="200793"/>
                  <a:pt x="1411385" y="208916"/>
                  <a:pt x="1379781" y="223258"/>
                </a:cubicBezTo>
                <a:cubicBezTo>
                  <a:pt x="1328631" y="92401"/>
                  <a:pt x="1201201" y="-253"/>
                  <a:pt x="1052066" y="1"/>
                </a:cubicBezTo>
                <a:cubicBezTo>
                  <a:pt x="885162" y="254"/>
                  <a:pt x="745800" y="117151"/>
                  <a:pt x="710389" y="273266"/>
                </a:cubicBezTo>
                <a:cubicBezTo>
                  <a:pt x="682720" y="263493"/>
                  <a:pt x="653147" y="258035"/>
                  <a:pt x="622177" y="258035"/>
                </a:cubicBezTo>
                <a:cubicBezTo>
                  <a:pt x="479897" y="258289"/>
                  <a:pt x="364397" y="370743"/>
                  <a:pt x="358431" y="511501"/>
                </a:cubicBezTo>
                <a:lnTo>
                  <a:pt x="240266" y="511754"/>
                </a:lnTo>
                <a:cubicBezTo>
                  <a:pt x="107377" y="512008"/>
                  <a:pt x="-253" y="620020"/>
                  <a:pt x="0" y="753035"/>
                </a:cubicBezTo>
                <a:lnTo>
                  <a:pt x="0" y="753035"/>
                </a:lnTo>
                <a:cubicBezTo>
                  <a:pt x="254" y="885924"/>
                  <a:pt x="108266" y="993554"/>
                  <a:pt x="241154" y="993301"/>
                </a:cubicBezTo>
                <a:lnTo>
                  <a:pt x="1736054" y="990508"/>
                </a:lnTo>
                <a:cubicBezTo>
                  <a:pt x="1869070" y="990254"/>
                  <a:pt x="1976574" y="882243"/>
                  <a:pt x="1976320" y="749354"/>
                </a:cubicBezTo>
                <a:cubicBezTo>
                  <a:pt x="1976066" y="616466"/>
                  <a:pt x="1868181" y="508708"/>
                  <a:pt x="1735166" y="508962"/>
                </a:cubicBezTo>
                <a:close/>
              </a:path>
            </a:pathLst>
          </a:custGeom>
          <a:gradFill>
            <a:gsLst>
              <a:gs pos="96000">
                <a:schemeClr val="accent5">
                  <a:lumMod val="40000"/>
                  <a:lumOff val="60000"/>
                </a:schemeClr>
              </a:gs>
              <a:gs pos="0">
                <a:schemeClr val="bg1"/>
              </a:gs>
            </a:gsLst>
            <a:lin ang="5400000" scaled="1"/>
          </a:gradFill>
          <a:ln w="12639"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41" name="Graphic 39" descr="Cloud">
            <a:extLst>
              <a:ext uri="{FF2B5EF4-FFF2-40B4-BE49-F238E27FC236}">
                <a16:creationId xmlns:a16="http://schemas.microsoft.com/office/drawing/2014/main" id="{84693828-C56D-4A5C-ABB5-7674FBFDE0BB}"/>
              </a:ext>
            </a:extLst>
          </p:cNvPr>
          <p:cNvSpPr/>
          <p:nvPr/>
        </p:nvSpPr>
        <p:spPr>
          <a:xfrm>
            <a:off x="8940649" y="426190"/>
            <a:ext cx="2577600" cy="1079290"/>
          </a:xfrm>
          <a:custGeom>
            <a:avLst/>
            <a:gdLst>
              <a:gd name="connsiteX0" fmla="*/ 2577727 w 2577600"/>
              <a:gd name="connsiteY0" fmla="*/ 835117 h 1079290"/>
              <a:gd name="connsiteX1" fmla="*/ 2329490 w 2577600"/>
              <a:gd name="connsiteY1" fmla="*/ 587261 h 1079290"/>
              <a:gd name="connsiteX2" fmla="*/ 2255845 w 2577600"/>
              <a:gd name="connsiteY2" fmla="*/ 587261 h 1079290"/>
              <a:gd name="connsiteX3" fmla="*/ 2256226 w 2577600"/>
              <a:gd name="connsiteY3" fmla="*/ 570754 h 1079290"/>
              <a:gd name="connsiteX4" fmla="*/ 1897647 w 2577600"/>
              <a:gd name="connsiteY4" fmla="*/ 205827 h 1079290"/>
              <a:gd name="connsiteX5" fmla="*/ 1646236 w 2577600"/>
              <a:gd name="connsiteY5" fmla="*/ 311090 h 1079290"/>
              <a:gd name="connsiteX6" fmla="*/ 1392031 w 2577600"/>
              <a:gd name="connsiteY6" fmla="*/ 130023 h 1079290"/>
              <a:gd name="connsiteX7" fmla="*/ 1246517 w 2577600"/>
              <a:gd name="connsiteY7" fmla="*/ 173449 h 1079290"/>
              <a:gd name="connsiteX8" fmla="*/ 941523 w 2577600"/>
              <a:gd name="connsiteY8" fmla="*/ 0 h 1079290"/>
              <a:gd name="connsiteX9" fmla="*/ 592340 w 2577600"/>
              <a:gd name="connsiteY9" fmla="*/ 284044 h 1079290"/>
              <a:gd name="connsiteX10" fmla="*/ 501680 w 2577600"/>
              <a:gd name="connsiteY10" fmla="*/ 267156 h 1079290"/>
              <a:gd name="connsiteX11" fmla="*/ 242777 w 2577600"/>
              <a:gd name="connsiteY11" fmla="*/ 531265 h 1079290"/>
              <a:gd name="connsiteX12" fmla="*/ 248999 w 2577600"/>
              <a:gd name="connsiteY12" fmla="*/ 588404 h 1079290"/>
              <a:gd name="connsiteX13" fmla="*/ 247729 w 2577600"/>
              <a:gd name="connsiteY13" fmla="*/ 588404 h 1079290"/>
              <a:gd name="connsiteX14" fmla="*/ 0 w 2577600"/>
              <a:gd name="connsiteY14" fmla="*/ 836514 h 1079290"/>
              <a:gd name="connsiteX15" fmla="*/ 0 w 2577600"/>
              <a:gd name="connsiteY15" fmla="*/ 841212 h 1079290"/>
              <a:gd name="connsiteX16" fmla="*/ 248237 w 2577600"/>
              <a:gd name="connsiteY16" fmla="*/ 1089068 h 1079290"/>
              <a:gd name="connsiteX17" fmla="*/ 2329871 w 2577600"/>
              <a:gd name="connsiteY17" fmla="*/ 1087925 h 1079290"/>
              <a:gd name="connsiteX18" fmla="*/ 2577727 w 2577600"/>
              <a:gd name="connsiteY18" fmla="*/ 839688 h 1079290"/>
              <a:gd name="connsiteX19" fmla="*/ 2577727 w 2577600"/>
              <a:gd name="connsiteY19" fmla="*/ 835117 h 107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77600" h="1079290">
                <a:moveTo>
                  <a:pt x="2577727" y="835117"/>
                </a:moveTo>
                <a:cubicBezTo>
                  <a:pt x="2577600" y="698111"/>
                  <a:pt x="2466497" y="587134"/>
                  <a:pt x="2329490" y="587261"/>
                </a:cubicBezTo>
                <a:lnTo>
                  <a:pt x="2255845" y="587261"/>
                </a:lnTo>
                <a:cubicBezTo>
                  <a:pt x="2256099" y="581801"/>
                  <a:pt x="2256226" y="576214"/>
                  <a:pt x="2256226" y="570754"/>
                </a:cubicBezTo>
                <a:cubicBezTo>
                  <a:pt x="2256099" y="369118"/>
                  <a:pt x="2095602" y="205700"/>
                  <a:pt x="1897647" y="205827"/>
                </a:cubicBezTo>
                <a:cubicBezTo>
                  <a:pt x="1799622" y="205827"/>
                  <a:pt x="1710866" y="246078"/>
                  <a:pt x="1646236" y="311090"/>
                </a:cubicBezTo>
                <a:cubicBezTo>
                  <a:pt x="1608397" y="205319"/>
                  <a:pt x="1508849" y="129896"/>
                  <a:pt x="1392031" y="130023"/>
                </a:cubicBezTo>
                <a:cubicBezTo>
                  <a:pt x="1338448" y="130023"/>
                  <a:pt x="1288546" y="146022"/>
                  <a:pt x="1246517" y="173449"/>
                </a:cubicBezTo>
                <a:cubicBezTo>
                  <a:pt x="1183411" y="69202"/>
                  <a:pt x="1070403" y="-127"/>
                  <a:pt x="941523" y="0"/>
                </a:cubicBezTo>
                <a:cubicBezTo>
                  <a:pt x="770995" y="127"/>
                  <a:pt x="628528" y="121516"/>
                  <a:pt x="592340" y="284044"/>
                </a:cubicBezTo>
                <a:cubicBezTo>
                  <a:pt x="564152" y="273251"/>
                  <a:pt x="533678" y="267156"/>
                  <a:pt x="501680" y="267156"/>
                </a:cubicBezTo>
                <a:cubicBezTo>
                  <a:pt x="358579" y="267283"/>
                  <a:pt x="242777" y="385497"/>
                  <a:pt x="242777" y="531265"/>
                </a:cubicBezTo>
                <a:cubicBezTo>
                  <a:pt x="242777" y="550946"/>
                  <a:pt x="245063" y="569993"/>
                  <a:pt x="248999" y="588404"/>
                </a:cubicBezTo>
                <a:lnTo>
                  <a:pt x="247729" y="588404"/>
                </a:lnTo>
                <a:cubicBezTo>
                  <a:pt x="110977" y="588404"/>
                  <a:pt x="-127" y="699507"/>
                  <a:pt x="0" y="836514"/>
                </a:cubicBezTo>
                <a:lnTo>
                  <a:pt x="0" y="841212"/>
                </a:lnTo>
                <a:cubicBezTo>
                  <a:pt x="127" y="978218"/>
                  <a:pt x="111231" y="1089195"/>
                  <a:pt x="248237" y="1089068"/>
                </a:cubicBezTo>
                <a:lnTo>
                  <a:pt x="2329871" y="1087925"/>
                </a:lnTo>
                <a:cubicBezTo>
                  <a:pt x="2466878" y="1087798"/>
                  <a:pt x="2577854" y="976695"/>
                  <a:pt x="2577727" y="839688"/>
                </a:cubicBezTo>
                <a:lnTo>
                  <a:pt x="2577727" y="835117"/>
                </a:lnTo>
                <a:close/>
              </a:path>
            </a:pathLst>
          </a:custGeom>
          <a:gradFill>
            <a:gsLst>
              <a:gs pos="96000">
                <a:schemeClr val="accent5">
                  <a:lumMod val="40000"/>
                  <a:lumOff val="60000"/>
                </a:schemeClr>
              </a:gs>
              <a:gs pos="0">
                <a:schemeClr val="bg1"/>
              </a:gs>
            </a:gsLst>
            <a:lin ang="5400000" scaled="1"/>
          </a:gradFill>
          <a:ln w="12669"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48" name="Picture Placeholder 47">
            <a:extLst>
              <a:ext uri="{FF2B5EF4-FFF2-40B4-BE49-F238E27FC236}">
                <a16:creationId xmlns:a16="http://schemas.microsoft.com/office/drawing/2014/main" id="{B83A96F2-926D-4485-AAB3-46CEE2B42823}"/>
              </a:ext>
            </a:extLst>
          </p:cNvPr>
          <p:cNvSpPr>
            <a:spLocks noGrp="1"/>
          </p:cNvSpPr>
          <p:nvPr>
            <p:ph type="pic" sz="quarter" idx="15"/>
          </p:nvPr>
        </p:nvSpPr>
        <p:spPr>
          <a:xfrm>
            <a:off x="832067" y="797492"/>
            <a:ext cx="5220000" cy="5220000"/>
          </a:xfrm>
          <a:prstGeom prst="ellipse">
            <a:avLst/>
          </a:prstGeom>
          <a:noFill/>
          <a:ln w="92075">
            <a:solidFill>
              <a:schemeClr val="bg1"/>
            </a:solidFill>
          </a:ln>
          <a:effectLst>
            <a:outerShdw blurRad="127000" dist="63500" dir="2700000" algn="tl" rotWithShape="0">
              <a:schemeClr val="accent5">
                <a:lumMod val="50000"/>
                <a:alpha val="40000"/>
              </a:schemeClr>
            </a:outerShdw>
          </a:effectLst>
        </p:spPr>
        <p:txBody>
          <a:bodyPr anchor="ctr" anchorCtr="0">
            <a:normAutofit/>
          </a:bodyPr>
          <a:lstStyle>
            <a:lvl1pPr marL="0" indent="0" algn="ctr">
              <a:buNone/>
              <a:defRPr sz="1400">
                <a:solidFill>
                  <a:schemeClr val="bg1"/>
                </a:solidFill>
              </a:defRPr>
            </a:lvl1pPr>
          </a:lstStyle>
          <a:p>
            <a:r>
              <a:rPr lang="en-US"/>
              <a:t>Click icon to add picture</a:t>
            </a:r>
            <a:endParaRPr lang="en-US" dirty="0"/>
          </a:p>
        </p:txBody>
      </p:sp>
      <p:sp>
        <p:nvSpPr>
          <p:cNvPr id="58" name="Text Placeholder 57">
            <a:extLst>
              <a:ext uri="{FF2B5EF4-FFF2-40B4-BE49-F238E27FC236}">
                <a16:creationId xmlns:a16="http://schemas.microsoft.com/office/drawing/2014/main" id="{9BEFBB77-2F03-408E-9092-0AA14B960669}"/>
              </a:ext>
            </a:extLst>
          </p:cNvPr>
          <p:cNvSpPr>
            <a:spLocks noGrp="1"/>
          </p:cNvSpPr>
          <p:nvPr>
            <p:ph type="body" sz="quarter" idx="17" hasCustomPrompt="1"/>
          </p:nvPr>
        </p:nvSpPr>
        <p:spPr>
          <a:xfrm>
            <a:off x="9329926" y="5589746"/>
            <a:ext cx="2560638" cy="1270000"/>
          </a:xfrm>
        </p:spPr>
        <p:txBody>
          <a:bodyPr>
            <a:noAutofit/>
          </a:bodyPr>
          <a:lstStyle>
            <a:lvl1pPr marL="0" indent="0" algn="r">
              <a:lnSpc>
                <a:spcPct val="80000"/>
              </a:lnSpc>
              <a:spcBef>
                <a:spcPts val="0"/>
              </a:spcBef>
              <a:buNone/>
              <a:defRPr sz="4400">
                <a:solidFill>
                  <a:schemeClr val="tx2"/>
                </a:solidFill>
                <a:effectLst>
                  <a:outerShdw blurRad="50800" dist="38100" dir="2700000" algn="tl" rotWithShape="0">
                    <a:schemeClr val="accent5">
                      <a:lumMod val="50000"/>
                      <a:alpha val="40000"/>
                    </a:schemeClr>
                  </a:outerShdw>
                </a:effectLst>
                <a:latin typeface="+mj-lt"/>
              </a:defRPr>
            </a:lvl1pPr>
            <a:lvl2pPr algn="r">
              <a:defRPr sz="3700">
                <a:solidFill>
                  <a:schemeClr val="accent4">
                    <a:lumMod val="60000"/>
                    <a:lumOff val="40000"/>
                  </a:schemeClr>
                </a:solidFill>
                <a:latin typeface="+mj-lt"/>
              </a:defRPr>
            </a:lvl2pPr>
            <a:lvl3pPr algn="r">
              <a:defRPr sz="3700">
                <a:solidFill>
                  <a:schemeClr val="accent4">
                    <a:lumMod val="60000"/>
                    <a:lumOff val="40000"/>
                  </a:schemeClr>
                </a:solidFill>
                <a:latin typeface="+mj-lt"/>
              </a:defRPr>
            </a:lvl3pPr>
            <a:lvl4pPr algn="r">
              <a:defRPr sz="3700">
                <a:solidFill>
                  <a:schemeClr val="accent4">
                    <a:lumMod val="60000"/>
                    <a:lumOff val="40000"/>
                  </a:schemeClr>
                </a:solidFill>
                <a:latin typeface="+mj-lt"/>
              </a:defRPr>
            </a:lvl4pPr>
            <a:lvl5pPr algn="r">
              <a:defRPr sz="3700">
                <a:solidFill>
                  <a:schemeClr val="accent4">
                    <a:lumMod val="60000"/>
                    <a:lumOff val="40000"/>
                  </a:schemeClr>
                </a:solidFill>
                <a:latin typeface="+mj-lt"/>
              </a:defRPr>
            </a:lvl5pPr>
          </a:lstStyle>
          <a:p>
            <a:pPr lvl="0"/>
            <a:r>
              <a:rPr lang="en-US" dirty="0"/>
              <a:t>September</a:t>
            </a:r>
            <a:br>
              <a:rPr lang="en-US" dirty="0"/>
            </a:br>
            <a:r>
              <a:rPr lang="en-US" dirty="0"/>
              <a:t>20XX</a:t>
            </a:r>
          </a:p>
        </p:txBody>
      </p:sp>
      <p:sp>
        <p:nvSpPr>
          <p:cNvPr id="42" name="Title 1">
            <a:extLst>
              <a:ext uri="{FF2B5EF4-FFF2-40B4-BE49-F238E27FC236}">
                <a16:creationId xmlns:a16="http://schemas.microsoft.com/office/drawing/2014/main" id="{6BB2BC8D-55B1-4481-8F6E-6CA74B6CF157}"/>
              </a:ext>
            </a:extLst>
          </p:cNvPr>
          <p:cNvSpPr>
            <a:spLocks noGrp="1"/>
          </p:cNvSpPr>
          <p:nvPr>
            <p:ph type="ctrTitle" hasCustomPrompt="1"/>
          </p:nvPr>
        </p:nvSpPr>
        <p:spPr>
          <a:xfrm rot="20760000">
            <a:off x="3330541" y="1154940"/>
            <a:ext cx="6363286" cy="2387600"/>
          </a:xfrm>
          <a:effectLst>
            <a:glow rad="228600">
              <a:schemeClr val="accent2">
                <a:satMod val="175000"/>
                <a:alpha val="40000"/>
              </a:schemeClr>
            </a:glow>
          </a:effectLst>
        </p:spPr>
        <p:txBody>
          <a:bodyPr anchor="b"/>
          <a:lstStyle>
            <a:lvl1pPr algn="ctr">
              <a:defRPr lang="en-US" sz="16800" b="1" kern="1200" dirty="0">
                <a:ln w="60325">
                  <a:solidFill>
                    <a:schemeClr val="bg1"/>
                  </a:solidFill>
                </a:ln>
                <a:solidFill>
                  <a:schemeClr val="bg2"/>
                </a:solidFill>
                <a:effectLst>
                  <a:outerShdw blurRad="50800" dist="38100" dir="2700000" algn="tl" rotWithShape="0">
                    <a:schemeClr val="tx1">
                      <a:alpha val="40000"/>
                    </a:schemeClr>
                  </a:outerShdw>
                </a:effectLst>
                <a:latin typeface="+mj-lt"/>
                <a:ea typeface="+mj-ea"/>
                <a:cs typeface="+mj-cs"/>
              </a:defRPr>
            </a:lvl1pPr>
          </a:lstStyle>
          <a:p>
            <a:r>
              <a:rPr lang="en-US" dirty="0"/>
              <a:t>Photo</a:t>
            </a:r>
          </a:p>
        </p:txBody>
      </p:sp>
      <p:sp>
        <p:nvSpPr>
          <p:cNvPr id="43" name="Subtitle 2">
            <a:extLst>
              <a:ext uri="{FF2B5EF4-FFF2-40B4-BE49-F238E27FC236}">
                <a16:creationId xmlns:a16="http://schemas.microsoft.com/office/drawing/2014/main" id="{F1C6EC01-87ED-40F3-BD68-43BF6E3FF5DB}"/>
              </a:ext>
            </a:extLst>
          </p:cNvPr>
          <p:cNvSpPr>
            <a:spLocks noGrp="1"/>
          </p:cNvSpPr>
          <p:nvPr>
            <p:ph type="subTitle" idx="1" hasCustomPrompt="1"/>
          </p:nvPr>
        </p:nvSpPr>
        <p:spPr>
          <a:xfrm rot="20640000">
            <a:off x="3596499" y="3143222"/>
            <a:ext cx="4572000" cy="1655762"/>
          </a:xfrm>
        </p:spPr>
        <p:txBody>
          <a:bodyPr>
            <a:noAutofit/>
          </a:bodyPr>
          <a:lstStyle>
            <a:lvl1pPr marL="0" indent="0" algn="ctr">
              <a:buNone/>
              <a:defRPr sz="5700" b="1" i="1">
                <a:solidFill>
                  <a:schemeClr val="bg1"/>
                </a:solidFill>
                <a:effectLst>
                  <a:outerShdw blurRad="63500" dist="50800" dir="2700000" algn="tl" rotWithShape="0">
                    <a:schemeClr val="accent5">
                      <a:lumMod val="50000"/>
                      <a:alpha val="40000"/>
                    </a:schemeClr>
                  </a:outerShdw>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Album</a:t>
            </a:r>
            <a:br>
              <a:rPr lang="en-US" dirty="0"/>
            </a:br>
            <a:r>
              <a:rPr lang="en-US" dirty="0"/>
              <a:t>Subtitle</a:t>
            </a:r>
          </a:p>
        </p:txBody>
      </p:sp>
      <p:sp>
        <p:nvSpPr>
          <p:cNvPr id="44" name="Text Placeholder 9">
            <a:extLst>
              <a:ext uri="{FF2B5EF4-FFF2-40B4-BE49-F238E27FC236}">
                <a16:creationId xmlns:a16="http://schemas.microsoft.com/office/drawing/2014/main" id="{670BB326-5898-4BA6-8B06-B36EA09A4752}"/>
              </a:ext>
            </a:extLst>
          </p:cNvPr>
          <p:cNvSpPr>
            <a:spLocks noGrp="1"/>
          </p:cNvSpPr>
          <p:nvPr>
            <p:ph type="body" sz="quarter" idx="13" hasCustomPrompt="1"/>
          </p:nvPr>
        </p:nvSpPr>
        <p:spPr>
          <a:xfrm rot="20820000">
            <a:off x="7279251" y="2025700"/>
            <a:ext cx="3637762" cy="1730180"/>
          </a:xfrm>
        </p:spPr>
        <p:txBody>
          <a:bodyPr>
            <a:noAutofit/>
          </a:bodyPr>
          <a:lstStyle>
            <a:lvl1pPr marL="0" indent="0">
              <a:buNone/>
              <a:defRPr lang="en-US" sz="16800" b="1" kern="1200" dirty="0">
                <a:ln w="60325">
                  <a:solidFill>
                    <a:schemeClr val="bg1"/>
                  </a:solidFill>
                </a:ln>
                <a:solidFill>
                  <a:schemeClr val="bg2"/>
                </a:solidFill>
                <a:effectLst>
                  <a:outerShdw blurRad="50800" dist="38100" dir="2700000" algn="tl" rotWithShape="0">
                    <a:schemeClr val="tx1">
                      <a:alpha val="40000"/>
                    </a:schemeClr>
                  </a:outerShdw>
                </a:effectLst>
                <a:latin typeface="+mj-lt"/>
                <a:ea typeface="+mj-ea"/>
                <a:cs typeface="+mj-cs"/>
              </a:defRPr>
            </a:lvl1pPr>
          </a:lstStyle>
          <a:p>
            <a:pPr lvl="0"/>
            <a:r>
              <a:rPr lang="en-US" dirty="0"/>
              <a:t>Book</a:t>
            </a:r>
          </a:p>
        </p:txBody>
      </p:sp>
      <p:sp>
        <p:nvSpPr>
          <p:cNvPr id="3" name="Graphic 1">
            <a:extLst>
              <a:ext uri="{FF2B5EF4-FFF2-40B4-BE49-F238E27FC236}">
                <a16:creationId xmlns:a16="http://schemas.microsoft.com/office/drawing/2014/main" id="{D4AEB5A7-9828-4C17-B51E-93B57B3923A8}"/>
              </a:ext>
            </a:extLst>
          </p:cNvPr>
          <p:cNvSpPr/>
          <p:nvPr/>
        </p:nvSpPr>
        <p:spPr>
          <a:xfrm>
            <a:off x="6346210" y="4410351"/>
            <a:ext cx="1938836" cy="1778693"/>
          </a:xfrm>
          <a:custGeom>
            <a:avLst/>
            <a:gdLst>
              <a:gd name="connsiteX0" fmla="*/ 1672500 w 1938836"/>
              <a:gd name="connsiteY0" fmla="*/ 70922 h 1778693"/>
              <a:gd name="connsiteX1" fmla="*/ 916680 w 1938836"/>
              <a:gd name="connsiteY1" fmla="*/ 436764 h 1778693"/>
              <a:gd name="connsiteX2" fmla="*/ 916299 w 1938836"/>
              <a:gd name="connsiteY2" fmla="*/ 437272 h 1778693"/>
              <a:gd name="connsiteX3" fmla="*/ 84770 w 1938836"/>
              <a:gd name="connsiteY3" fmla="*/ 480335 h 1778693"/>
              <a:gd name="connsiteX4" fmla="*/ 280267 w 1938836"/>
              <a:gd name="connsiteY4" fmla="*/ 1273374 h 1778693"/>
              <a:gd name="connsiteX5" fmla="*/ 1257116 w 1938836"/>
              <a:gd name="connsiteY5" fmla="*/ 1778694 h 1778693"/>
              <a:gd name="connsiteX6" fmla="*/ 1874602 w 1938836"/>
              <a:gd name="connsiteY6" fmla="*/ 868534 h 1778693"/>
              <a:gd name="connsiteX7" fmla="*/ 1672500 w 1938836"/>
              <a:gd name="connsiteY7" fmla="*/ 70922 h 177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38836" h="1778693">
                <a:moveTo>
                  <a:pt x="1672500" y="70922"/>
                </a:moveTo>
                <a:cubicBezTo>
                  <a:pt x="1311231" y="-144011"/>
                  <a:pt x="983497" y="173688"/>
                  <a:pt x="916680" y="436764"/>
                </a:cubicBezTo>
                <a:cubicBezTo>
                  <a:pt x="916680" y="437018"/>
                  <a:pt x="916426" y="437145"/>
                  <a:pt x="916299" y="437272"/>
                </a:cubicBezTo>
                <a:cubicBezTo>
                  <a:pt x="740364" y="243935"/>
                  <a:pt x="290048" y="135579"/>
                  <a:pt x="84770" y="480335"/>
                </a:cubicBezTo>
                <a:cubicBezTo>
                  <a:pt x="-78081" y="754081"/>
                  <a:pt x="-2753" y="1031766"/>
                  <a:pt x="280267" y="1273374"/>
                </a:cubicBezTo>
                <a:cubicBezTo>
                  <a:pt x="579292" y="1528702"/>
                  <a:pt x="1257116" y="1778694"/>
                  <a:pt x="1257116" y="1778694"/>
                </a:cubicBezTo>
                <a:cubicBezTo>
                  <a:pt x="1257116" y="1778694"/>
                  <a:pt x="1750241" y="1195125"/>
                  <a:pt x="1874602" y="868534"/>
                </a:cubicBezTo>
                <a:cubicBezTo>
                  <a:pt x="1998963" y="541944"/>
                  <a:pt x="1948533" y="235297"/>
                  <a:pt x="1672500" y="70922"/>
                </a:cubicBezTo>
                <a:close/>
              </a:path>
            </a:pathLst>
          </a:custGeom>
          <a:gradFill flip="none" rotWithShape="1">
            <a:gsLst>
              <a:gs pos="26000">
                <a:schemeClr val="tx2">
                  <a:lumMod val="20000"/>
                  <a:lumOff val="80000"/>
                </a:schemeClr>
              </a:gs>
              <a:gs pos="100000">
                <a:schemeClr val="tx2"/>
              </a:gs>
            </a:gsLst>
            <a:lin ang="5400000" scaled="1"/>
            <a:tileRect/>
          </a:gradFill>
          <a:ln w="12700" cap="flat">
            <a:noFill/>
            <a:prstDash val="solid"/>
            <a:miter/>
          </a:ln>
          <a:effectLst>
            <a:outerShdw blurRad="101600" dist="101600" dir="2700000" algn="t" rotWithShape="0">
              <a:schemeClr val="accent5">
                <a:lumMod val="50000"/>
                <a:alpha val="25000"/>
              </a:schemeClr>
            </a:outerShdw>
          </a:effectLst>
        </p:spPr>
        <p:txBody>
          <a:bodyPr rtlCol="0" anchor="ctr"/>
          <a:lstStyle/>
          <a:p>
            <a:endParaRPr lang="en-US" dirty="0"/>
          </a:p>
        </p:txBody>
      </p:sp>
      <p:sp>
        <p:nvSpPr>
          <p:cNvPr id="47" name="Text Placeholder 9">
            <a:extLst>
              <a:ext uri="{FF2B5EF4-FFF2-40B4-BE49-F238E27FC236}">
                <a16:creationId xmlns:a16="http://schemas.microsoft.com/office/drawing/2014/main" id="{49B07590-877C-4058-8A1B-CDE7BB6B1847}"/>
              </a:ext>
            </a:extLst>
          </p:cNvPr>
          <p:cNvSpPr>
            <a:spLocks noGrp="1"/>
          </p:cNvSpPr>
          <p:nvPr>
            <p:ph type="body" sz="quarter" idx="14" hasCustomPrompt="1"/>
          </p:nvPr>
        </p:nvSpPr>
        <p:spPr>
          <a:xfrm rot="20580000">
            <a:off x="6176475" y="4873412"/>
            <a:ext cx="2478270" cy="905663"/>
          </a:xfrm>
        </p:spPr>
        <p:txBody>
          <a:bodyPr>
            <a:noAutofit/>
          </a:bodyPr>
          <a:lstStyle>
            <a:lvl1pPr marL="0" indent="0" algn="ctr">
              <a:buNone/>
              <a:defRPr lang="en-US" sz="2800" b="1" i="1" kern="1200" dirty="0">
                <a:ln w="82550">
                  <a:noFill/>
                </a:ln>
                <a:solidFill>
                  <a:schemeClr val="accent2"/>
                </a:solidFill>
                <a:effectLst/>
                <a:latin typeface="+mn-lt"/>
                <a:ea typeface="+mj-ea"/>
                <a:cs typeface="+mj-cs"/>
              </a:defRPr>
            </a:lvl1pPr>
          </a:lstStyle>
          <a:p>
            <a:pPr lvl="0"/>
            <a:r>
              <a:rPr lang="en-US" dirty="0"/>
              <a:t>Your Pet Name</a:t>
            </a:r>
          </a:p>
        </p:txBody>
      </p:sp>
    </p:spTree>
    <p:extLst>
      <p:ext uri="{BB962C8B-B14F-4D97-AF65-F5344CB8AC3E}">
        <p14:creationId xmlns:p14="http://schemas.microsoft.com/office/powerpoint/2010/main" val="586225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hree Images">
    <p:bg>
      <p:bgPr>
        <a:gradFill>
          <a:gsLst>
            <a:gs pos="0">
              <a:schemeClr val="accent5"/>
            </a:gs>
            <a:gs pos="100000">
              <a:schemeClr val="bg1"/>
            </a:gs>
          </a:gsLst>
          <a:lin ang="5400000" scaled="1"/>
        </a:gradFill>
        <a:effectLst/>
      </p:bgPr>
    </p:bg>
    <p:spTree>
      <p:nvGrpSpPr>
        <p:cNvPr id="1" name=""/>
        <p:cNvGrpSpPr/>
        <p:nvPr/>
      </p:nvGrpSpPr>
      <p:grpSpPr>
        <a:xfrm>
          <a:off x="0" y="0"/>
          <a:ext cx="0" cy="0"/>
          <a:chOff x="0" y="0"/>
          <a:chExt cx="0" cy="0"/>
        </a:xfrm>
      </p:grpSpPr>
      <p:grpSp>
        <p:nvGrpSpPr>
          <p:cNvPr id="50" name="Group 49" descr="Grass">
            <a:extLst>
              <a:ext uri="{FF2B5EF4-FFF2-40B4-BE49-F238E27FC236}">
                <a16:creationId xmlns:a16="http://schemas.microsoft.com/office/drawing/2014/main" id="{5A238752-38BB-4532-9061-0B90ECE2105B}"/>
              </a:ext>
            </a:extLst>
          </p:cNvPr>
          <p:cNvGrpSpPr/>
          <p:nvPr userDrawn="1"/>
        </p:nvGrpSpPr>
        <p:grpSpPr>
          <a:xfrm>
            <a:off x="-600" y="2652713"/>
            <a:ext cx="12193200" cy="4205287"/>
            <a:chOff x="-600" y="2652713"/>
            <a:chExt cx="12193200" cy="4205287"/>
          </a:xfrm>
        </p:grpSpPr>
        <p:sp>
          <p:nvSpPr>
            <p:cNvPr id="51" name="Graphic 15">
              <a:extLst>
                <a:ext uri="{FF2B5EF4-FFF2-40B4-BE49-F238E27FC236}">
                  <a16:creationId xmlns:a16="http://schemas.microsoft.com/office/drawing/2014/main" id="{EF340FF6-87A0-49D8-BBB9-8F28A0CBF7F2}"/>
                </a:ext>
              </a:extLst>
            </p:cNvPr>
            <p:cNvSpPr>
              <a:spLocks noChangeAspect="1"/>
            </p:cNvSpPr>
            <p:nvPr userDrawn="1"/>
          </p:nvSpPr>
          <p:spPr>
            <a:xfrm>
              <a:off x="5139600" y="2720336"/>
              <a:ext cx="7052400" cy="2312679"/>
            </a:xfrm>
            <a:custGeom>
              <a:avLst/>
              <a:gdLst>
                <a:gd name="connsiteX0" fmla="*/ 5288661 w 5286375"/>
                <a:gd name="connsiteY0" fmla="*/ 104198 h 1733550"/>
                <a:gd name="connsiteX1" fmla="*/ 3180493 w 5286375"/>
                <a:gd name="connsiteY1" fmla="*/ 28855 h 1733550"/>
                <a:gd name="connsiteX2" fmla="*/ 0 w 5286375"/>
                <a:gd name="connsiteY2" fmla="*/ 945637 h 1733550"/>
                <a:gd name="connsiteX3" fmla="*/ 926211 w 5286375"/>
                <a:gd name="connsiteY3" fmla="*/ 915157 h 1733550"/>
                <a:gd name="connsiteX4" fmla="*/ 5288661 w 5286375"/>
                <a:gd name="connsiteY4" fmla="*/ 1739545 h 1733550"/>
                <a:gd name="connsiteX5" fmla="*/ 5288661 w 5286375"/>
                <a:gd name="connsiteY5" fmla="*/ 104198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6375" h="1733550">
                  <a:moveTo>
                    <a:pt x="5288661" y="104198"/>
                  </a:moveTo>
                  <a:cubicBezTo>
                    <a:pt x="4680966" y="2471"/>
                    <a:pt x="3955066" y="-29152"/>
                    <a:pt x="3180493" y="28855"/>
                  </a:cubicBezTo>
                  <a:cubicBezTo>
                    <a:pt x="1801368" y="132202"/>
                    <a:pt x="617220" y="493675"/>
                    <a:pt x="0" y="945637"/>
                  </a:cubicBezTo>
                  <a:cubicBezTo>
                    <a:pt x="301466" y="925634"/>
                    <a:pt x="610838" y="915157"/>
                    <a:pt x="926211" y="915157"/>
                  </a:cubicBezTo>
                  <a:cubicBezTo>
                    <a:pt x="2675096" y="915157"/>
                    <a:pt x="4240340" y="1235292"/>
                    <a:pt x="5288661" y="1739545"/>
                  </a:cubicBezTo>
                  <a:lnTo>
                    <a:pt x="5288661" y="104198"/>
                  </a:lnTo>
                  <a:close/>
                </a:path>
              </a:pathLst>
            </a:custGeom>
            <a:gradFill>
              <a:gsLst>
                <a:gs pos="100000">
                  <a:schemeClr val="accent1">
                    <a:alpha val="85000"/>
                  </a:schemeClr>
                </a:gs>
                <a:gs pos="0">
                  <a:schemeClr val="accent6">
                    <a:lumMod val="50000"/>
                  </a:schemeClr>
                </a:gs>
              </a:gsLst>
              <a:lin ang="5400000" scaled="1"/>
            </a:grad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0D173898-454C-4307-8711-C564E762E2EF}"/>
                </a:ext>
              </a:extLst>
            </p:cNvPr>
            <p:cNvSpPr/>
            <p:nvPr userDrawn="1"/>
          </p:nvSpPr>
          <p:spPr>
            <a:xfrm>
              <a:off x="0" y="3467285"/>
              <a:ext cx="4402800" cy="1857600"/>
            </a:xfrm>
            <a:custGeom>
              <a:avLst/>
              <a:gdLst>
                <a:gd name="connsiteX0" fmla="*/ 0 w 3295650"/>
                <a:gd name="connsiteY0" fmla="*/ 1394083 h 1390650"/>
                <a:gd name="connsiteX1" fmla="*/ 3302603 w 3295650"/>
                <a:gd name="connsiteY1" fmla="*/ 414913 h 1390650"/>
                <a:gd name="connsiteX2" fmla="*/ 1819466 w 3295650"/>
                <a:gd name="connsiteY2" fmla="*/ 42581 h 1390650"/>
                <a:gd name="connsiteX3" fmla="*/ 0 w 3295650"/>
                <a:gd name="connsiteY3" fmla="*/ 125543 h 1390650"/>
                <a:gd name="connsiteX4" fmla="*/ 0 w 3295650"/>
                <a:gd name="connsiteY4" fmla="*/ 1394083 h 13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50" h="1390650">
                  <a:moveTo>
                    <a:pt x="0" y="1394083"/>
                  </a:moveTo>
                  <a:cubicBezTo>
                    <a:pt x="758000" y="920214"/>
                    <a:pt x="1927765" y="565694"/>
                    <a:pt x="3302603" y="414913"/>
                  </a:cubicBezTo>
                  <a:cubicBezTo>
                    <a:pt x="2892743" y="241653"/>
                    <a:pt x="2381250" y="108113"/>
                    <a:pt x="1819466" y="42581"/>
                  </a:cubicBezTo>
                  <a:cubicBezTo>
                    <a:pt x="1127189" y="-38096"/>
                    <a:pt x="485489" y="-663"/>
                    <a:pt x="0" y="125543"/>
                  </a:cubicBezTo>
                  <a:lnTo>
                    <a:pt x="0" y="1394083"/>
                  </a:lnTo>
                  <a:close/>
                </a:path>
              </a:pathLst>
            </a:custGeom>
            <a:gradFill>
              <a:gsLst>
                <a:gs pos="11000">
                  <a:schemeClr val="accent6">
                    <a:lumMod val="50000"/>
                    <a:alpha val="85000"/>
                  </a:schemeClr>
                </a:gs>
                <a:gs pos="100000">
                  <a:schemeClr val="accent1"/>
                </a:gs>
              </a:gsLst>
              <a:lin ang="5400000" scaled="1"/>
            </a:gradFill>
            <a:ln w="9525" cap="flat">
              <a:noFill/>
              <a:prstDash val="solid"/>
              <a:miter/>
            </a:ln>
          </p:spPr>
          <p:txBody>
            <a:bodyPr rtlCol="0" anchor="ctr"/>
            <a:lstStyle/>
            <a:p>
              <a:endParaRPr lang="en-US" dirty="0"/>
            </a:p>
          </p:txBody>
        </p:sp>
        <p:sp>
          <p:nvSpPr>
            <p:cNvPr id="53" name="Graphic 29">
              <a:extLst>
                <a:ext uri="{FF2B5EF4-FFF2-40B4-BE49-F238E27FC236}">
                  <a16:creationId xmlns:a16="http://schemas.microsoft.com/office/drawing/2014/main" id="{D2497B4D-8B67-4C9F-B0DB-EF01657347A8}"/>
                </a:ext>
              </a:extLst>
            </p:cNvPr>
            <p:cNvSpPr/>
            <p:nvPr/>
          </p:nvSpPr>
          <p:spPr>
            <a:xfrm>
              <a:off x="-600" y="3870094"/>
              <a:ext cx="12193200" cy="2987906"/>
            </a:xfrm>
            <a:custGeom>
              <a:avLst/>
              <a:gdLst>
                <a:gd name="connsiteX0" fmla="*/ 0 w 12193200"/>
                <a:gd name="connsiteY0" fmla="*/ 2987906 h 2987906"/>
                <a:gd name="connsiteX1" fmla="*/ 12193200 w 12193200"/>
                <a:gd name="connsiteY1" fmla="*/ 2987906 h 2987906"/>
                <a:gd name="connsiteX2" fmla="*/ 12193200 w 12193200"/>
                <a:gd name="connsiteY2" fmla="*/ 1088234 h 2987906"/>
                <a:gd name="connsiteX3" fmla="*/ 6395391 w 12193200"/>
                <a:gd name="connsiteY3" fmla="*/ 0 h 2987906"/>
                <a:gd name="connsiteX4" fmla="*/ 0 w 12193200"/>
                <a:gd name="connsiteY4" fmla="*/ 1413343 h 2987906"/>
                <a:gd name="connsiteX5" fmla="*/ 0 w 12193200"/>
                <a:gd name="connsiteY5" fmla="*/ 2987906 h 29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2987906">
                  <a:moveTo>
                    <a:pt x="0" y="2987906"/>
                  </a:moveTo>
                  <a:lnTo>
                    <a:pt x="12193200" y="2987906"/>
                  </a:lnTo>
                  <a:lnTo>
                    <a:pt x="12193200" y="1088234"/>
                  </a:lnTo>
                  <a:cubicBezTo>
                    <a:pt x="10793970" y="422121"/>
                    <a:pt x="8715786" y="0"/>
                    <a:pt x="6395391" y="0"/>
                  </a:cubicBezTo>
                  <a:cubicBezTo>
                    <a:pt x="3716955" y="0"/>
                    <a:pt x="1361087" y="562489"/>
                    <a:pt x="0" y="1413343"/>
                  </a:cubicBezTo>
                  <a:lnTo>
                    <a:pt x="0" y="2987906"/>
                  </a:lnTo>
                  <a:close/>
                </a:path>
              </a:pathLst>
            </a:custGeom>
            <a:gradFill>
              <a:gsLst>
                <a:gs pos="20000">
                  <a:schemeClr val="accent3">
                    <a:lumMod val="75000"/>
                  </a:schemeClr>
                </a:gs>
                <a:gs pos="100000">
                  <a:schemeClr val="accent6">
                    <a:lumMod val="50000"/>
                    <a:alpha val="85000"/>
                  </a:schemeClr>
                </a:gs>
              </a:gsLst>
              <a:lin ang="5400000" scaled="1"/>
            </a:gradFill>
            <a:ln w="12713" cap="flat">
              <a:noFill/>
              <a:prstDash val="solid"/>
              <a:miter/>
            </a:ln>
          </p:spPr>
          <p:txBody>
            <a:bodyPr rtlCol="0" anchor="ctr"/>
            <a:lstStyle/>
            <a:p>
              <a:endParaRPr lang="en-US" dirty="0"/>
            </a:p>
          </p:txBody>
        </p:sp>
        <p:sp>
          <p:nvSpPr>
            <p:cNvPr id="54" name="Graphic 17">
              <a:extLst>
                <a:ext uri="{FF2B5EF4-FFF2-40B4-BE49-F238E27FC236}">
                  <a16:creationId xmlns:a16="http://schemas.microsoft.com/office/drawing/2014/main" id="{E96417E4-9597-42DD-A606-23ABD8D1C4D0}"/>
                </a:ext>
              </a:extLst>
            </p:cNvPr>
            <p:cNvSpPr>
              <a:spLocks noChangeAspect="1"/>
            </p:cNvSpPr>
            <p:nvPr userDrawn="1"/>
          </p:nvSpPr>
          <p:spPr>
            <a:xfrm>
              <a:off x="-600" y="3808742"/>
              <a:ext cx="12193200" cy="1494079"/>
            </a:xfrm>
            <a:custGeom>
              <a:avLst/>
              <a:gdLst>
                <a:gd name="connsiteX0" fmla="*/ 0 w 9172575"/>
                <a:gd name="connsiteY0" fmla="*/ 1129379 h 1123950"/>
                <a:gd name="connsiteX1" fmla="*/ 779240 w 9172575"/>
                <a:gd name="connsiteY1" fmla="*/ 734092 h 1123950"/>
                <a:gd name="connsiteX2" fmla="*/ 4810125 w 9172575"/>
                <a:gd name="connsiteY2" fmla="*/ 54007 h 1123950"/>
                <a:gd name="connsiteX3" fmla="*/ 8841010 w 9172575"/>
                <a:gd name="connsiteY3" fmla="*/ 734092 h 1123950"/>
                <a:gd name="connsiteX4" fmla="*/ 9172575 w 9172575"/>
                <a:gd name="connsiteY4" fmla="*/ 881158 h 1123950"/>
                <a:gd name="connsiteX5" fmla="*/ 9172575 w 9172575"/>
                <a:gd name="connsiteY5" fmla="*/ 821341 h 1123950"/>
                <a:gd name="connsiteX6" fmla="*/ 8861393 w 9172575"/>
                <a:gd name="connsiteY6" fmla="*/ 684181 h 1123950"/>
                <a:gd name="connsiteX7" fmla="*/ 4810125 w 9172575"/>
                <a:gd name="connsiteY7" fmla="*/ 0 h 1123950"/>
                <a:gd name="connsiteX8" fmla="*/ 758857 w 9172575"/>
                <a:gd name="connsiteY8" fmla="*/ 684086 h 1123950"/>
                <a:gd name="connsiteX9" fmla="*/ 0 w 9172575"/>
                <a:gd name="connsiteY9" fmla="*/ 1065562 h 1123950"/>
                <a:gd name="connsiteX10" fmla="*/ 0 w 9172575"/>
                <a:gd name="connsiteY10" fmla="*/ 112937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2575" h="1123950">
                  <a:moveTo>
                    <a:pt x="0" y="1129379"/>
                  </a:moveTo>
                  <a:cubicBezTo>
                    <a:pt x="221933" y="987266"/>
                    <a:pt x="482346" y="855059"/>
                    <a:pt x="779240" y="734092"/>
                  </a:cubicBezTo>
                  <a:cubicBezTo>
                    <a:pt x="1855470" y="295561"/>
                    <a:pt x="3286982" y="54007"/>
                    <a:pt x="4810125" y="54007"/>
                  </a:cubicBezTo>
                  <a:cubicBezTo>
                    <a:pt x="6333268" y="54007"/>
                    <a:pt x="7764780" y="295561"/>
                    <a:pt x="8841010" y="734092"/>
                  </a:cubicBezTo>
                  <a:cubicBezTo>
                    <a:pt x="8957120" y="781431"/>
                    <a:pt x="9067705" y="830485"/>
                    <a:pt x="9172575" y="881158"/>
                  </a:cubicBezTo>
                  <a:lnTo>
                    <a:pt x="9172575" y="821341"/>
                  </a:lnTo>
                  <a:cubicBezTo>
                    <a:pt x="9073705" y="774097"/>
                    <a:pt x="8969978" y="728377"/>
                    <a:pt x="8861393" y="684181"/>
                  </a:cubicBezTo>
                  <a:cubicBezTo>
                    <a:pt x="7778877" y="242983"/>
                    <a:pt x="6340031" y="0"/>
                    <a:pt x="4810125" y="0"/>
                  </a:cubicBezTo>
                  <a:cubicBezTo>
                    <a:pt x="3280220" y="0"/>
                    <a:pt x="1841373" y="242983"/>
                    <a:pt x="758857" y="684086"/>
                  </a:cubicBezTo>
                  <a:cubicBezTo>
                    <a:pt x="471869" y="801053"/>
                    <a:pt x="218313" y="928592"/>
                    <a:pt x="0" y="1065562"/>
                  </a:cubicBezTo>
                  <a:lnTo>
                    <a:pt x="0" y="1129379"/>
                  </a:lnTo>
                  <a:close/>
                </a:path>
              </a:pathLst>
            </a:custGeom>
            <a:solidFill>
              <a:schemeClr val="accent3"/>
            </a:solidFill>
            <a:ln w="9525" cap="flat">
              <a:noFill/>
              <a:prstDash val="solid"/>
              <a:miter/>
            </a:ln>
          </p:spPr>
          <p:txBody>
            <a:bodyPr rtlCol="0" anchor="ctr"/>
            <a:lstStyle/>
            <a:p>
              <a:endParaRPr lang="en-US" dirty="0"/>
            </a:p>
          </p:txBody>
        </p:sp>
        <p:sp>
          <p:nvSpPr>
            <p:cNvPr id="55" name="Graphic 19">
              <a:extLst>
                <a:ext uri="{FF2B5EF4-FFF2-40B4-BE49-F238E27FC236}">
                  <a16:creationId xmlns:a16="http://schemas.microsoft.com/office/drawing/2014/main" id="{4019D259-B0C2-4276-B9D2-A5C1A516505B}"/>
                </a:ext>
              </a:extLst>
            </p:cNvPr>
            <p:cNvSpPr>
              <a:spLocks noChangeAspect="1"/>
            </p:cNvSpPr>
            <p:nvPr/>
          </p:nvSpPr>
          <p:spPr>
            <a:xfrm>
              <a:off x="0" y="3423228"/>
              <a:ext cx="4420800" cy="558952"/>
            </a:xfrm>
            <a:custGeom>
              <a:avLst/>
              <a:gdLst>
                <a:gd name="connsiteX0" fmla="*/ 1832134 w 3314700"/>
                <a:gd name="connsiteY0" fmla="*/ 42963 h 419100"/>
                <a:gd name="connsiteX1" fmla="*/ 0 w 3314700"/>
                <a:gd name="connsiteY1" fmla="*/ 127355 h 419100"/>
                <a:gd name="connsiteX2" fmla="*/ 0 w 3314700"/>
                <a:gd name="connsiteY2" fmla="*/ 183362 h 419100"/>
                <a:gd name="connsiteX3" fmla="*/ 1108234 w 3314700"/>
                <a:gd name="connsiteY3" fmla="*/ 54012 h 419100"/>
                <a:gd name="connsiteX4" fmla="*/ 1825847 w 3314700"/>
                <a:gd name="connsiteY4" fmla="*/ 96684 h 419100"/>
                <a:gd name="connsiteX5" fmla="*/ 3203924 w 3314700"/>
                <a:gd name="connsiteY5" fmla="*/ 427106 h 419100"/>
                <a:gd name="connsiteX6" fmla="*/ 3315938 w 3314700"/>
                <a:gd name="connsiteY6" fmla="*/ 414438 h 419100"/>
                <a:gd name="connsiteX7" fmla="*/ 1832134 w 3314700"/>
                <a:gd name="connsiteY7" fmla="*/ 42963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700" h="419100">
                  <a:moveTo>
                    <a:pt x="1832134" y="42963"/>
                  </a:moveTo>
                  <a:cubicBezTo>
                    <a:pt x="1157192" y="-35713"/>
                    <a:pt x="509016" y="-5614"/>
                    <a:pt x="0" y="127355"/>
                  </a:cubicBezTo>
                  <a:lnTo>
                    <a:pt x="0" y="183362"/>
                  </a:lnTo>
                  <a:cubicBezTo>
                    <a:pt x="321564" y="97732"/>
                    <a:pt x="700754" y="54012"/>
                    <a:pt x="1108234" y="54012"/>
                  </a:cubicBezTo>
                  <a:cubicBezTo>
                    <a:pt x="1340168" y="54012"/>
                    <a:pt x="1581150" y="68109"/>
                    <a:pt x="1825847" y="96684"/>
                  </a:cubicBezTo>
                  <a:cubicBezTo>
                    <a:pt x="2329625" y="155358"/>
                    <a:pt x="2804160" y="270039"/>
                    <a:pt x="3203924" y="427106"/>
                  </a:cubicBezTo>
                  <a:cubicBezTo>
                    <a:pt x="3241167" y="422725"/>
                    <a:pt x="3278505" y="418534"/>
                    <a:pt x="3315938" y="414438"/>
                  </a:cubicBezTo>
                  <a:cubicBezTo>
                    <a:pt x="2893314" y="236225"/>
                    <a:pt x="2379536" y="106781"/>
                    <a:pt x="1832134" y="42963"/>
                  </a:cubicBezTo>
                  <a:close/>
                </a:path>
              </a:pathLst>
            </a:custGeom>
            <a:solidFill>
              <a:schemeClr val="accent3"/>
            </a:solidFill>
            <a:ln w="9525" cap="flat">
              <a:noFill/>
              <a:prstDash val="solid"/>
              <a:miter/>
            </a:ln>
          </p:spPr>
          <p:txBody>
            <a:bodyPr rtlCol="0" anchor="ctr"/>
            <a:lstStyle/>
            <a:p>
              <a:endParaRPr lang="en-US" dirty="0"/>
            </a:p>
          </p:txBody>
        </p:sp>
        <p:sp>
          <p:nvSpPr>
            <p:cNvPr id="56" name="Graphic 21">
              <a:extLst>
                <a:ext uri="{FF2B5EF4-FFF2-40B4-BE49-F238E27FC236}">
                  <a16:creationId xmlns:a16="http://schemas.microsoft.com/office/drawing/2014/main" id="{59CE2DDC-5F67-4D59-A876-6AF403305F73}"/>
                </a:ext>
              </a:extLst>
            </p:cNvPr>
            <p:cNvSpPr>
              <a:spLocks noChangeAspect="1"/>
            </p:cNvSpPr>
            <p:nvPr/>
          </p:nvSpPr>
          <p:spPr>
            <a:xfrm>
              <a:off x="5139600" y="2652713"/>
              <a:ext cx="7052400" cy="1257996"/>
            </a:xfrm>
            <a:custGeom>
              <a:avLst/>
              <a:gdLst>
                <a:gd name="connsiteX0" fmla="*/ 589217 w 5286375"/>
                <a:gd name="connsiteY0" fmla="*/ 675894 h 942975"/>
                <a:gd name="connsiteX1" fmla="*/ 3192495 w 5286375"/>
                <a:gd name="connsiteY1" fmla="*/ 82963 h 942975"/>
                <a:gd name="connsiteX2" fmla="*/ 3956114 w 5286375"/>
                <a:gd name="connsiteY2" fmla="*/ 54007 h 942975"/>
                <a:gd name="connsiteX3" fmla="*/ 5289137 w 5286375"/>
                <a:gd name="connsiteY3" fmla="*/ 156877 h 942975"/>
                <a:gd name="connsiteX4" fmla="*/ 5289137 w 5286375"/>
                <a:gd name="connsiteY4" fmla="*/ 102108 h 942975"/>
                <a:gd name="connsiteX5" fmla="*/ 3188494 w 5286375"/>
                <a:gd name="connsiteY5" fmla="*/ 29147 h 942975"/>
                <a:gd name="connsiteX6" fmla="*/ 567023 w 5286375"/>
                <a:gd name="connsiteY6" fmla="*/ 626650 h 942975"/>
                <a:gd name="connsiteX7" fmla="*/ 0 w 5286375"/>
                <a:gd name="connsiteY7" fmla="*/ 946309 h 942975"/>
                <a:gd name="connsiteX8" fmla="*/ 103823 w 5286375"/>
                <a:gd name="connsiteY8" fmla="*/ 939832 h 942975"/>
                <a:gd name="connsiteX9" fmla="*/ 589217 w 5286375"/>
                <a:gd name="connsiteY9" fmla="*/ 675894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6375" h="942975">
                  <a:moveTo>
                    <a:pt x="589217" y="675894"/>
                  </a:moveTo>
                  <a:cubicBezTo>
                    <a:pt x="1272921" y="368142"/>
                    <a:pt x="2197513" y="157544"/>
                    <a:pt x="3192495" y="82963"/>
                  </a:cubicBezTo>
                  <a:cubicBezTo>
                    <a:pt x="3451479" y="63532"/>
                    <a:pt x="3706940" y="54007"/>
                    <a:pt x="3956114" y="54007"/>
                  </a:cubicBezTo>
                  <a:cubicBezTo>
                    <a:pt x="4430840" y="54007"/>
                    <a:pt x="4882230" y="88869"/>
                    <a:pt x="5289137" y="156877"/>
                  </a:cubicBezTo>
                  <a:lnTo>
                    <a:pt x="5289137" y="102108"/>
                  </a:lnTo>
                  <a:cubicBezTo>
                    <a:pt x="4666298" y="-1047"/>
                    <a:pt x="3941255" y="-27336"/>
                    <a:pt x="3188494" y="29147"/>
                  </a:cubicBezTo>
                  <a:cubicBezTo>
                    <a:pt x="2187321" y="104204"/>
                    <a:pt x="1256348" y="316326"/>
                    <a:pt x="567023" y="626650"/>
                  </a:cubicBezTo>
                  <a:cubicBezTo>
                    <a:pt x="343472" y="727234"/>
                    <a:pt x="153829" y="834581"/>
                    <a:pt x="0" y="946309"/>
                  </a:cubicBezTo>
                  <a:cubicBezTo>
                    <a:pt x="34481" y="944023"/>
                    <a:pt x="69152" y="941832"/>
                    <a:pt x="103823" y="939832"/>
                  </a:cubicBezTo>
                  <a:cubicBezTo>
                    <a:pt x="241078" y="847821"/>
                    <a:pt x="403384" y="759524"/>
                    <a:pt x="589217" y="675894"/>
                  </a:cubicBezTo>
                  <a:close/>
                </a:path>
              </a:pathLst>
            </a:custGeom>
            <a:solidFill>
              <a:schemeClr val="accent3"/>
            </a:solidFill>
            <a:ln w="9525" cap="flat">
              <a:noFill/>
              <a:prstDash val="solid"/>
              <a:miter/>
            </a:ln>
          </p:spPr>
          <p:txBody>
            <a:bodyPr rtlCol="0" anchor="ctr"/>
            <a:lstStyle/>
            <a:p>
              <a:endParaRPr lang="en-US" dirty="0"/>
            </a:p>
          </p:txBody>
        </p:sp>
      </p:grpSp>
      <p:sp>
        <p:nvSpPr>
          <p:cNvPr id="49" name="Graphic 37" descr="Cloud">
            <a:extLst>
              <a:ext uri="{FF2B5EF4-FFF2-40B4-BE49-F238E27FC236}">
                <a16:creationId xmlns:a16="http://schemas.microsoft.com/office/drawing/2014/main" id="{5AD3A110-9DBC-41E1-8CA5-45277DEE4163}"/>
              </a:ext>
            </a:extLst>
          </p:cNvPr>
          <p:cNvSpPr>
            <a:spLocks noChangeAspect="1"/>
          </p:cNvSpPr>
          <p:nvPr userDrawn="1"/>
        </p:nvSpPr>
        <p:spPr>
          <a:xfrm>
            <a:off x="4285775" y="1842861"/>
            <a:ext cx="2074615" cy="1044000"/>
          </a:xfrm>
          <a:custGeom>
            <a:avLst/>
            <a:gdLst>
              <a:gd name="connsiteX0" fmla="*/ 1735166 w 1967307"/>
              <a:gd name="connsiteY0" fmla="*/ 508962 h 989999"/>
              <a:gd name="connsiteX1" fmla="*/ 1731739 w 1967307"/>
              <a:gd name="connsiteY1" fmla="*/ 508962 h 989999"/>
              <a:gd name="connsiteX2" fmla="*/ 1737704 w 1967307"/>
              <a:gd name="connsiteY2" fmla="*/ 454004 h 989999"/>
              <a:gd name="connsiteX3" fmla="*/ 1483477 w 1967307"/>
              <a:gd name="connsiteY3" fmla="*/ 200666 h 989999"/>
              <a:gd name="connsiteX4" fmla="*/ 1379781 w 1967307"/>
              <a:gd name="connsiteY4" fmla="*/ 223258 h 989999"/>
              <a:gd name="connsiteX5" fmla="*/ 1052066 w 1967307"/>
              <a:gd name="connsiteY5" fmla="*/ 1 h 989999"/>
              <a:gd name="connsiteX6" fmla="*/ 710389 w 1967307"/>
              <a:gd name="connsiteY6" fmla="*/ 273266 h 989999"/>
              <a:gd name="connsiteX7" fmla="*/ 622177 w 1967307"/>
              <a:gd name="connsiteY7" fmla="*/ 258035 h 989999"/>
              <a:gd name="connsiteX8" fmla="*/ 358431 w 1967307"/>
              <a:gd name="connsiteY8" fmla="*/ 511501 h 989999"/>
              <a:gd name="connsiteX9" fmla="*/ 240266 w 1967307"/>
              <a:gd name="connsiteY9" fmla="*/ 511754 h 989999"/>
              <a:gd name="connsiteX10" fmla="*/ 0 w 1967307"/>
              <a:gd name="connsiteY10" fmla="*/ 753035 h 989999"/>
              <a:gd name="connsiteX11" fmla="*/ 0 w 1967307"/>
              <a:gd name="connsiteY11" fmla="*/ 753035 h 989999"/>
              <a:gd name="connsiteX12" fmla="*/ 241154 w 1967307"/>
              <a:gd name="connsiteY12" fmla="*/ 993301 h 989999"/>
              <a:gd name="connsiteX13" fmla="*/ 1736054 w 1967307"/>
              <a:gd name="connsiteY13" fmla="*/ 990508 h 989999"/>
              <a:gd name="connsiteX14" fmla="*/ 1976320 w 1967307"/>
              <a:gd name="connsiteY14" fmla="*/ 749354 h 989999"/>
              <a:gd name="connsiteX15" fmla="*/ 1735166 w 1967307"/>
              <a:gd name="connsiteY15" fmla="*/ 508962 h 98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7307" h="989999">
                <a:moveTo>
                  <a:pt x="1735166" y="508962"/>
                </a:moveTo>
                <a:lnTo>
                  <a:pt x="1731739" y="508962"/>
                </a:lnTo>
                <a:cubicBezTo>
                  <a:pt x="1735674" y="491320"/>
                  <a:pt x="1737831" y="472916"/>
                  <a:pt x="1737704" y="454004"/>
                </a:cubicBezTo>
                <a:cubicBezTo>
                  <a:pt x="1737451" y="313881"/>
                  <a:pt x="1623600" y="200412"/>
                  <a:pt x="1483477" y="200666"/>
                </a:cubicBezTo>
                <a:cubicBezTo>
                  <a:pt x="1446416" y="200793"/>
                  <a:pt x="1411385" y="208916"/>
                  <a:pt x="1379781" y="223258"/>
                </a:cubicBezTo>
                <a:cubicBezTo>
                  <a:pt x="1328631" y="92401"/>
                  <a:pt x="1201201" y="-253"/>
                  <a:pt x="1052066" y="1"/>
                </a:cubicBezTo>
                <a:cubicBezTo>
                  <a:pt x="885162" y="254"/>
                  <a:pt x="745800" y="117151"/>
                  <a:pt x="710389" y="273266"/>
                </a:cubicBezTo>
                <a:cubicBezTo>
                  <a:pt x="682720" y="263493"/>
                  <a:pt x="653147" y="258035"/>
                  <a:pt x="622177" y="258035"/>
                </a:cubicBezTo>
                <a:cubicBezTo>
                  <a:pt x="479897" y="258289"/>
                  <a:pt x="364397" y="370743"/>
                  <a:pt x="358431" y="511501"/>
                </a:cubicBezTo>
                <a:lnTo>
                  <a:pt x="240266" y="511754"/>
                </a:lnTo>
                <a:cubicBezTo>
                  <a:pt x="107377" y="512008"/>
                  <a:pt x="-253" y="620020"/>
                  <a:pt x="0" y="753035"/>
                </a:cubicBezTo>
                <a:lnTo>
                  <a:pt x="0" y="753035"/>
                </a:lnTo>
                <a:cubicBezTo>
                  <a:pt x="254" y="885924"/>
                  <a:pt x="108266" y="993554"/>
                  <a:pt x="241154" y="993301"/>
                </a:cubicBezTo>
                <a:lnTo>
                  <a:pt x="1736054" y="990508"/>
                </a:lnTo>
                <a:cubicBezTo>
                  <a:pt x="1869070" y="990254"/>
                  <a:pt x="1976574" y="882243"/>
                  <a:pt x="1976320" y="749354"/>
                </a:cubicBezTo>
                <a:cubicBezTo>
                  <a:pt x="1976066" y="616466"/>
                  <a:pt x="1868181" y="508708"/>
                  <a:pt x="1735166" y="508962"/>
                </a:cubicBezTo>
                <a:close/>
              </a:path>
            </a:pathLst>
          </a:custGeom>
          <a:gradFill>
            <a:gsLst>
              <a:gs pos="96000">
                <a:schemeClr val="accent5">
                  <a:lumMod val="40000"/>
                  <a:lumOff val="60000"/>
                </a:schemeClr>
              </a:gs>
              <a:gs pos="0">
                <a:schemeClr val="bg1"/>
              </a:gs>
            </a:gsLst>
            <a:lin ang="5400000" scaled="1"/>
          </a:gradFill>
          <a:ln w="12639"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4" name="Date Placeholder 3">
            <a:extLst>
              <a:ext uri="{FF2B5EF4-FFF2-40B4-BE49-F238E27FC236}">
                <a16:creationId xmlns:a16="http://schemas.microsoft.com/office/drawing/2014/main" id="{2EAAEAB4-6E69-4C07-9225-AA2BA7A0A500}"/>
              </a:ext>
            </a:extLst>
          </p:cNvPr>
          <p:cNvSpPr>
            <a:spLocks noGrp="1"/>
          </p:cNvSpPr>
          <p:nvPr>
            <p:ph type="dt" sz="half" idx="10"/>
          </p:nvPr>
        </p:nvSpPr>
        <p:spPr/>
        <p:txBody>
          <a:bodyPr/>
          <a:lstStyle/>
          <a:p>
            <a:fld id="{D7705BBB-19B7-422C-81BC-3C84FAD60FC2}" type="datetime1">
              <a:rPr lang="en-US" smtClean="0"/>
              <a:t>10/11/22</a:t>
            </a:fld>
            <a:endParaRPr lang="en-US" dirty="0"/>
          </a:p>
        </p:txBody>
      </p:sp>
      <p:sp>
        <p:nvSpPr>
          <p:cNvPr id="5" name="Footer Placeholder 4">
            <a:extLst>
              <a:ext uri="{FF2B5EF4-FFF2-40B4-BE49-F238E27FC236}">
                <a16:creationId xmlns:a16="http://schemas.microsoft.com/office/drawing/2014/main" id="{BBCE54A0-611A-4C38-B092-C1FD121BD4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22D366-2348-4A64-AEFC-DDE74A8C07DF}"/>
              </a:ext>
            </a:extLst>
          </p:cNvPr>
          <p:cNvSpPr>
            <a:spLocks noGrp="1"/>
          </p:cNvSpPr>
          <p:nvPr>
            <p:ph type="sldNum" sz="quarter" idx="12"/>
          </p:nvPr>
        </p:nvSpPr>
        <p:spPr/>
        <p:txBody>
          <a:bodyPr/>
          <a:lstStyle>
            <a:lvl1pPr>
              <a:defRPr>
                <a:solidFill>
                  <a:schemeClr val="tx2"/>
                </a:solidFill>
              </a:defRPr>
            </a:lvl1pPr>
          </a:lstStyle>
          <a:p>
            <a:fld id="{2F639228-50FA-4E74-A1E2-36410642796A}" type="slidenum">
              <a:rPr lang="en-US" smtClean="0"/>
              <a:pPr/>
              <a:t>‹#›</a:t>
            </a:fld>
            <a:endParaRPr lang="en-US" dirty="0"/>
          </a:p>
        </p:txBody>
      </p:sp>
      <p:pic>
        <p:nvPicPr>
          <p:cNvPr id="34" name="Graphic 33" descr="Animal footprints">
            <a:extLst>
              <a:ext uri="{FF2B5EF4-FFF2-40B4-BE49-F238E27FC236}">
                <a16:creationId xmlns:a16="http://schemas.microsoft.com/office/drawing/2014/main" id="{8715FFD0-CCA6-4631-8CB5-596D04321B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196" y="5821464"/>
            <a:ext cx="4499319" cy="943200"/>
          </a:xfrm>
          <a:prstGeom prst="rect">
            <a:avLst/>
          </a:prstGeom>
        </p:spPr>
      </p:pic>
      <p:pic>
        <p:nvPicPr>
          <p:cNvPr id="35" name="Graphic 34" descr="Animal footprints">
            <a:extLst>
              <a:ext uri="{FF2B5EF4-FFF2-40B4-BE49-F238E27FC236}">
                <a16:creationId xmlns:a16="http://schemas.microsoft.com/office/drawing/2014/main" id="{75680B12-738C-4D9F-9DE0-4FC961F5B9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0343" y="4381198"/>
            <a:ext cx="2246400" cy="2373315"/>
          </a:xfrm>
          <a:prstGeom prst="rect">
            <a:avLst/>
          </a:prstGeom>
        </p:spPr>
      </p:pic>
      <p:sp>
        <p:nvSpPr>
          <p:cNvPr id="39" name="Graphic 37" descr="Cloud">
            <a:extLst>
              <a:ext uri="{FF2B5EF4-FFF2-40B4-BE49-F238E27FC236}">
                <a16:creationId xmlns:a16="http://schemas.microsoft.com/office/drawing/2014/main" id="{70727BAA-C738-415D-B003-604A32C69455}"/>
              </a:ext>
            </a:extLst>
          </p:cNvPr>
          <p:cNvSpPr>
            <a:spLocks noChangeAspect="1"/>
          </p:cNvSpPr>
          <p:nvPr/>
        </p:nvSpPr>
        <p:spPr>
          <a:xfrm>
            <a:off x="553146" y="695694"/>
            <a:ext cx="2074615" cy="1044000"/>
          </a:xfrm>
          <a:custGeom>
            <a:avLst/>
            <a:gdLst>
              <a:gd name="connsiteX0" fmla="*/ 1735166 w 1967307"/>
              <a:gd name="connsiteY0" fmla="*/ 508962 h 989999"/>
              <a:gd name="connsiteX1" fmla="*/ 1731739 w 1967307"/>
              <a:gd name="connsiteY1" fmla="*/ 508962 h 989999"/>
              <a:gd name="connsiteX2" fmla="*/ 1737704 w 1967307"/>
              <a:gd name="connsiteY2" fmla="*/ 454004 h 989999"/>
              <a:gd name="connsiteX3" fmla="*/ 1483477 w 1967307"/>
              <a:gd name="connsiteY3" fmla="*/ 200666 h 989999"/>
              <a:gd name="connsiteX4" fmla="*/ 1379781 w 1967307"/>
              <a:gd name="connsiteY4" fmla="*/ 223258 h 989999"/>
              <a:gd name="connsiteX5" fmla="*/ 1052066 w 1967307"/>
              <a:gd name="connsiteY5" fmla="*/ 1 h 989999"/>
              <a:gd name="connsiteX6" fmla="*/ 710389 w 1967307"/>
              <a:gd name="connsiteY6" fmla="*/ 273266 h 989999"/>
              <a:gd name="connsiteX7" fmla="*/ 622177 w 1967307"/>
              <a:gd name="connsiteY7" fmla="*/ 258035 h 989999"/>
              <a:gd name="connsiteX8" fmla="*/ 358431 w 1967307"/>
              <a:gd name="connsiteY8" fmla="*/ 511501 h 989999"/>
              <a:gd name="connsiteX9" fmla="*/ 240266 w 1967307"/>
              <a:gd name="connsiteY9" fmla="*/ 511754 h 989999"/>
              <a:gd name="connsiteX10" fmla="*/ 0 w 1967307"/>
              <a:gd name="connsiteY10" fmla="*/ 753035 h 989999"/>
              <a:gd name="connsiteX11" fmla="*/ 0 w 1967307"/>
              <a:gd name="connsiteY11" fmla="*/ 753035 h 989999"/>
              <a:gd name="connsiteX12" fmla="*/ 241154 w 1967307"/>
              <a:gd name="connsiteY12" fmla="*/ 993301 h 989999"/>
              <a:gd name="connsiteX13" fmla="*/ 1736054 w 1967307"/>
              <a:gd name="connsiteY13" fmla="*/ 990508 h 989999"/>
              <a:gd name="connsiteX14" fmla="*/ 1976320 w 1967307"/>
              <a:gd name="connsiteY14" fmla="*/ 749354 h 989999"/>
              <a:gd name="connsiteX15" fmla="*/ 1735166 w 1967307"/>
              <a:gd name="connsiteY15" fmla="*/ 508962 h 98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7307" h="989999">
                <a:moveTo>
                  <a:pt x="1735166" y="508962"/>
                </a:moveTo>
                <a:lnTo>
                  <a:pt x="1731739" y="508962"/>
                </a:lnTo>
                <a:cubicBezTo>
                  <a:pt x="1735674" y="491320"/>
                  <a:pt x="1737831" y="472916"/>
                  <a:pt x="1737704" y="454004"/>
                </a:cubicBezTo>
                <a:cubicBezTo>
                  <a:pt x="1737451" y="313881"/>
                  <a:pt x="1623600" y="200412"/>
                  <a:pt x="1483477" y="200666"/>
                </a:cubicBezTo>
                <a:cubicBezTo>
                  <a:pt x="1446416" y="200793"/>
                  <a:pt x="1411385" y="208916"/>
                  <a:pt x="1379781" y="223258"/>
                </a:cubicBezTo>
                <a:cubicBezTo>
                  <a:pt x="1328631" y="92401"/>
                  <a:pt x="1201201" y="-253"/>
                  <a:pt x="1052066" y="1"/>
                </a:cubicBezTo>
                <a:cubicBezTo>
                  <a:pt x="885162" y="254"/>
                  <a:pt x="745800" y="117151"/>
                  <a:pt x="710389" y="273266"/>
                </a:cubicBezTo>
                <a:cubicBezTo>
                  <a:pt x="682720" y="263493"/>
                  <a:pt x="653147" y="258035"/>
                  <a:pt x="622177" y="258035"/>
                </a:cubicBezTo>
                <a:cubicBezTo>
                  <a:pt x="479897" y="258289"/>
                  <a:pt x="364397" y="370743"/>
                  <a:pt x="358431" y="511501"/>
                </a:cubicBezTo>
                <a:lnTo>
                  <a:pt x="240266" y="511754"/>
                </a:lnTo>
                <a:cubicBezTo>
                  <a:pt x="107377" y="512008"/>
                  <a:pt x="-253" y="620020"/>
                  <a:pt x="0" y="753035"/>
                </a:cubicBezTo>
                <a:lnTo>
                  <a:pt x="0" y="753035"/>
                </a:lnTo>
                <a:cubicBezTo>
                  <a:pt x="254" y="885924"/>
                  <a:pt x="108266" y="993554"/>
                  <a:pt x="241154" y="993301"/>
                </a:cubicBezTo>
                <a:lnTo>
                  <a:pt x="1736054" y="990508"/>
                </a:lnTo>
                <a:cubicBezTo>
                  <a:pt x="1869070" y="990254"/>
                  <a:pt x="1976574" y="882243"/>
                  <a:pt x="1976320" y="749354"/>
                </a:cubicBezTo>
                <a:cubicBezTo>
                  <a:pt x="1976066" y="616466"/>
                  <a:pt x="1868181" y="508708"/>
                  <a:pt x="1735166" y="508962"/>
                </a:cubicBezTo>
                <a:close/>
              </a:path>
            </a:pathLst>
          </a:custGeom>
          <a:gradFill>
            <a:gsLst>
              <a:gs pos="96000">
                <a:schemeClr val="accent5">
                  <a:lumMod val="40000"/>
                  <a:lumOff val="60000"/>
                </a:schemeClr>
              </a:gs>
              <a:gs pos="0">
                <a:schemeClr val="bg1"/>
              </a:gs>
            </a:gsLst>
            <a:lin ang="5400000" scaled="1"/>
          </a:gradFill>
          <a:ln w="12639"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41" name="Graphic 39" descr="Cloud">
            <a:extLst>
              <a:ext uri="{FF2B5EF4-FFF2-40B4-BE49-F238E27FC236}">
                <a16:creationId xmlns:a16="http://schemas.microsoft.com/office/drawing/2014/main" id="{84693828-C56D-4A5C-ABB5-7674FBFDE0BB}"/>
              </a:ext>
            </a:extLst>
          </p:cNvPr>
          <p:cNvSpPr/>
          <p:nvPr/>
        </p:nvSpPr>
        <p:spPr>
          <a:xfrm>
            <a:off x="8940649" y="426190"/>
            <a:ext cx="2577600" cy="1079290"/>
          </a:xfrm>
          <a:custGeom>
            <a:avLst/>
            <a:gdLst>
              <a:gd name="connsiteX0" fmla="*/ 2577727 w 2577600"/>
              <a:gd name="connsiteY0" fmla="*/ 835117 h 1079290"/>
              <a:gd name="connsiteX1" fmla="*/ 2329490 w 2577600"/>
              <a:gd name="connsiteY1" fmla="*/ 587261 h 1079290"/>
              <a:gd name="connsiteX2" fmla="*/ 2255845 w 2577600"/>
              <a:gd name="connsiteY2" fmla="*/ 587261 h 1079290"/>
              <a:gd name="connsiteX3" fmla="*/ 2256226 w 2577600"/>
              <a:gd name="connsiteY3" fmla="*/ 570754 h 1079290"/>
              <a:gd name="connsiteX4" fmla="*/ 1897647 w 2577600"/>
              <a:gd name="connsiteY4" fmla="*/ 205827 h 1079290"/>
              <a:gd name="connsiteX5" fmla="*/ 1646236 w 2577600"/>
              <a:gd name="connsiteY5" fmla="*/ 311090 h 1079290"/>
              <a:gd name="connsiteX6" fmla="*/ 1392031 w 2577600"/>
              <a:gd name="connsiteY6" fmla="*/ 130023 h 1079290"/>
              <a:gd name="connsiteX7" fmla="*/ 1246517 w 2577600"/>
              <a:gd name="connsiteY7" fmla="*/ 173449 h 1079290"/>
              <a:gd name="connsiteX8" fmla="*/ 941523 w 2577600"/>
              <a:gd name="connsiteY8" fmla="*/ 0 h 1079290"/>
              <a:gd name="connsiteX9" fmla="*/ 592340 w 2577600"/>
              <a:gd name="connsiteY9" fmla="*/ 284044 h 1079290"/>
              <a:gd name="connsiteX10" fmla="*/ 501680 w 2577600"/>
              <a:gd name="connsiteY10" fmla="*/ 267156 h 1079290"/>
              <a:gd name="connsiteX11" fmla="*/ 242777 w 2577600"/>
              <a:gd name="connsiteY11" fmla="*/ 531265 h 1079290"/>
              <a:gd name="connsiteX12" fmla="*/ 248999 w 2577600"/>
              <a:gd name="connsiteY12" fmla="*/ 588404 h 1079290"/>
              <a:gd name="connsiteX13" fmla="*/ 247729 w 2577600"/>
              <a:gd name="connsiteY13" fmla="*/ 588404 h 1079290"/>
              <a:gd name="connsiteX14" fmla="*/ 0 w 2577600"/>
              <a:gd name="connsiteY14" fmla="*/ 836514 h 1079290"/>
              <a:gd name="connsiteX15" fmla="*/ 0 w 2577600"/>
              <a:gd name="connsiteY15" fmla="*/ 841212 h 1079290"/>
              <a:gd name="connsiteX16" fmla="*/ 248237 w 2577600"/>
              <a:gd name="connsiteY16" fmla="*/ 1089068 h 1079290"/>
              <a:gd name="connsiteX17" fmla="*/ 2329871 w 2577600"/>
              <a:gd name="connsiteY17" fmla="*/ 1087925 h 1079290"/>
              <a:gd name="connsiteX18" fmla="*/ 2577727 w 2577600"/>
              <a:gd name="connsiteY18" fmla="*/ 839688 h 1079290"/>
              <a:gd name="connsiteX19" fmla="*/ 2577727 w 2577600"/>
              <a:gd name="connsiteY19" fmla="*/ 835117 h 107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77600" h="1079290">
                <a:moveTo>
                  <a:pt x="2577727" y="835117"/>
                </a:moveTo>
                <a:cubicBezTo>
                  <a:pt x="2577600" y="698111"/>
                  <a:pt x="2466497" y="587134"/>
                  <a:pt x="2329490" y="587261"/>
                </a:cubicBezTo>
                <a:lnTo>
                  <a:pt x="2255845" y="587261"/>
                </a:lnTo>
                <a:cubicBezTo>
                  <a:pt x="2256099" y="581801"/>
                  <a:pt x="2256226" y="576214"/>
                  <a:pt x="2256226" y="570754"/>
                </a:cubicBezTo>
                <a:cubicBezTo>
                  <a:pt x="2256099" y="369118"/>
                  <a:pt x="2095602" y="205700"/>
                  <a:pt x="1897647" y="205827"/>
                </a:cubicBezTo>
                <a:cubicBezTo>
                  <a:pt x="1799622" y="205827"/>
                  <a:pt x="1710866" y="246078"/>
                  <a:pt x="1646236" y="311090"/>
                </a:cubicBezTo>
                <a:cubicBezTo>
                  <a:pt x="1608397" y="205319"/>
                  <a:pt x="1508849" y="129896"/>
                  <a:pt x="1392031" y="130023"/>
                </a:cubicBezTo>
                <a:cubicBezTo>
                  <a:pt x="1338448" y="130023"/>
                  <a:pt x="1288546" y="146022"/>
                  <a:pt x="1246517" y="173449"/>
                </a:cubicBezTo>
                <a:cubicBezTo>
                  <a:pt x="1183411" y="69202"/>
                  <a:pt x="1070403" y="-127"/>
                  <a:pt x="941523" y="0"/>
                </a:cubicBezTo>
                <a:cubicBezTo>
                  <a:pt x="770995" y="127"/>
                  <a:pt x="628528" y="121516"/>
                  <a:pt x="592340" y="284044"/>
                </a:cubicBezTo>
                <a:cubicBezTo>
                  <a:pt x="564152" y="273251"/>
                  <a:pt x="533678" y="267156"/>
                  <a:pt x="501680" y="267156"/>
                </a:cubicBezTo>
                <a:cubicBezTo>
                  <a:pt x="358579" y="267283"/>
                  <a:pt x="242777" y="385497"/>
                  <a:pt x="242777" y="531265"/>
                </a:cubicBezTo>
                <a:cubicBezTo>
                  <a:pt x="242777" y="550946"/>
                  <a:pt x="245063" y="569993"/>
                  <a:pt x="248999" y="588404"/>
                </a:cubicBezTo>
                <a:lnTo>
                  <a:pt x="247729" y="588404"/>
                </a:lnTo>
                <a:cubicBezTo>
                  <a:pt x="110977" y="588404"/>
                  <a:pt x="-127" y="699507"/>
                  <a:pt x="0" y="836514"/>
                </a:cubicBezTo>
                <a:lnTo>
                  <a:pt x="0" y="841212"/>
                </a:lnTo>
                <a:cubicBezTo>
                  <a:pt x="127" y="978218"/>
                  <a:pt x="111231" y="1089195"/>
                  <a:pt x="248237" y="1089068"/>
                </a:cubicBezTo>
                <a:lnTo>
                  <a:pt x="2329871" y="1087925"/>
                </a:lnTo>
                <a:cubicBezTo>
                  <a:pt x="2466878" y="1087798"/>
                  <a:pt x="2577854" y="976695"/>
                  <a:pt x="2577727" y="839688"/>
                </a:cubicBezTo>
                <a:lnTo>
                  <a:pt x="2577727" y="835117"/>
                </a:lnTo>
                <a:close/>
              </a:path>
            </a:pathLst>
          </a:custGeom>
          <a:gradFill>
            <a:gsLst>
              <a:gs pos="96000">
                <a:schemeClr val="accent5">
                  <a:lumMod val="40000"/>
                  <a:lumOff val="60000"/>
                </a:schemeClr>
              </a:gs>
              <a:gs pos="0">
                <a:schemeClr val="bg1"/>
              </a:gs>
            </a:gsLst>
            <a:lin ang="5400000" scaled="1"/>
          </a:gradFill>
          <a:ln w="12669"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72" name="Freeform: Shape 71">
            <a:extLst>
              <a:ext uri="{FF2B5EF4-FFF2-40B4-BE49-F238E27FC236}">
                <a16:creationId xmlns:a16="http://schemas.microsoft.com/office/drawing/2014/main" id="{1E3FB482-80F2-434D-8B24-131543E757C4}"/>
              </a:ext>
            </a:extLst>
          </p:cNvPr>
          <p:cNvSpPr/>
          <p:nvPr userDrawn="1"/>
        </p:nvSpPr>
        <p:spPr>
          <a:xfrm>
            <a:off x="907463" y="1460261"/>
            <a:ext cx="4287674" cy="4370400"/>
          </a:xfrm>
          <a:custGeom>
            <a:avLst/>
            <a:gdLst>
              <a:gd name="connsiteX0" fmla="*/ 2185200 w 4287674"/>
              <a:gd name="connsiteY0" fmla="*/ 0 h 4370400"/>
              <a:gd name="connsiteX1" fmla="*/ 4272158 w 4287674"/>
              <a:gd name="connsiteY1" fmla="*/ 1535388 h 4370400"/>
              <a:gd name="connsiteX2" fmla="*/ 4287674 w 4287674"/>
              <a:gd name="connsiteY2" fmla="*/ 1595734 h 4370400"/>
              <a:gd name="connsiteX3" fmla="*/ 4235795 w 4287674"/>
              <a:gd name="connsiteY3" fmla="*/ 1681129 h 4370400"/>
              <a:gd name="connsiteX4" fmla="*/ 4048525 w 4287674"/>
              <a:gd name="connsiteY4" fmla="*/ 2420714 h 4370400"/>
              <a:gd name="connsiteX5" fmla="*/ 4170458 w 4287674"/>
              <a:gd name="connsiteY5" fmla="*/ 3024667 h 4370400"/>
              <a:gd name="connsiteX6" fmla="*/ 4187244 w 4287674"/>
              <a:gd name="connsiteY6" fmla="*/ 3059512 h 4370400"/>
              <a:gd name="connsiteX7" fmla="*/ 4106658 w 4287674"/>
              <a:gd name="connsiteY7" fmla="*/ 3226796 h 4370400"/>
              <a:gd name="connsiteX8" fmla="*/ 2185200 w 4287674"/>
              <a:gd name="connsiteY8" fmla="*/ 4370400 h 4370400"/>
              <a:gd name="connsiteX9" fmla="*/ 0 w 4287674"/>
              <a:gd name="connsiteY9" fmla="*/ 2185200 h 4370400"/>
              <a:gd name="connsiteX10" fmla="*/ 2185200 w 4287674"/>
              <a:gd name="connsiteY10" fmla="*/ 0 h 43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87674" h="4370400">
                <a:moveTo>
                  <a:pt x="2185200" y="0"/>
                </a:moveTo>
                <a:cubicBezTo>
                  <a:pt x="3165768" y="0"/>
                  <a:pt x="3995487" y="645862"/>
                  <a:pt x="4272158" y="1535388"/>
                </a:cubicBezTo>
                <a:lnTo>
                  <a:pt x="4287674" y="1595734"/>
                </a:lnTo>
                <a:lnTo>
                  <a:pt x="4235795" y="1681129"/>
                </a:lnTo>
                <a:cubicBezTo>
                  <a:pt x="4116365" y="1900981"/>
                  <a:pt x="4048525" y="2152925"/>
                  <a:pt x="4048525" y="2420714"/>
                </a:cubicBezTo>
                <a:cubicBezTo>
                  <a:pt x="4048525" y="2634945"/>
                  <a:pt x="4091942" y="2839036"/>
                  <a:pt x="4170458" y="3024667"/>
                </a:cubicBezTo>
                <a:lnTo>
                  <a:pt x="4187244" y="3059512"/>
                </a:lnTo>
                <a:lnTo>
                  <a:pt x="4106658" y="3226796"/>
                </a:lnTo>
                <a:cubicBezTo>
                  <a:pt x="3736618" y="3907978"/>
                  <a:pt x="3014912" y="4370400"/>
                  <a:pt x="2185200" y="4370400"/>
                </a:cubicBezTo>
                <a:cubicBezTo>
                  <a:pt x="978347" y="4370400"/>
                  <a:pt x="0" y="3392053"/>
                  <a:pt x="0" y="2185200"/>
                </a:cubicBezTo>
                <a:cubicBezTo>
                  <a:pt x="0" y="978347"/>
                  <a:pt x="978347" y="0"/>
                  <a:pt x="2185200" y="0"/>
                </a:cubicBezTo>
                <a:close/>
              </a:path>
            </a:pathLst>
          </a:custGeom>
          <a:noFill/>
          <a:ln w="101600">
            <a:solidFill>
              <a:schemeClr val="bg1"/>
            </a:solidFill>
          </a:ln>
          <a:effectLst>
            <a:outerShdw blurRad="88900" dist="762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Graphic 6" descr="Cloud">
            <a:extLst>
              <a:ext uri="{FF2B5EF4-FFF2-40B4-BE49-F238E27FC236}">
                <a16:creationId xmlns:a16="http://schemas.microsoft.com/office/drawing/2014/main" id="{CFAA5ABA-7776-49AB-9A73-252A28992992}"/>
              </a:ext>
            </a:extLst>
          </p:cNvPr>
          <p:cNvSpPr/>
          <p:nvPr/>
        </p:nvSpPr>
        <p:spPr>
          <a:xfrm>
            <a:off x="-3138" y="2412920"/>
            <a:ext cx="648000" cy="504000"/>
          </a:xfrm>
          <a:custGeom>
            <a:avLst/>
            <a:gdLst>
              <a:gd name="connsiteX0" fmla="*/ 823770 w 810000"/>
              <a:gd name="connsiteY0" fmla="*/ 480492 h 648000"/>
              <a:gd name="connsiteX1" fmla="*/ 654642 w 810000"/>
              <a:gd name="connsiteY1" fmla="*/ 311526 h 648000"/>
              <a:gd name="connsiteX2" fmla="*/ 604098 w 810000"/>
              <a:gd name="connsiteY2" fmla="*/ 311526 h 648000"/>
              <a:gd name="connsiteX3" fmla="*/ 604584 w 810000"/>
              <a:gd name="connsiteY3" fmla="*/ 300186 h 648000"/>
              <a:gd name="connsiteX4" fmla="*/ 360288 w 810000"/>
              <a:gd name="connsiteY4" fmla="*/ 51516 h 648000"/>
              <a:gd name="connsiteX5" fmla="*/ 188892 w 810000"/>
              <a:gd name="connsiteY5" fmla="*/ 123444 h 648000"/>
              <a:gd name="connsiteX6" fmla="*/ 15876 w 810000"/>
              <a:gd name="connsiteY6" fmla="*/ 0 h 648000"/>
              <a:gd name="connsiteX7" fmla="*/ 0 w 810000"/>
              <a:gd name="connsiteY7" fmla="*/ 810 h 648000"/>
              <a:gd name="connsiteX8" fmla="*/ 0 w 810000"/>
              <a:gd name="connsiteY8" fmla="*/ 653184 h 648000"/>
              <a:gd name="connsiteX9" fmla="*/ 654804 w 810000"/>
              <a:gd name="connsiteY9" fmla="*/ 652860 h 648000"/>
              <a:gd name="connsiteX10" fmla="*/ 823770 w 810000"/>
              <a:gd name="connsiteY10" fmla="*/ 483732 h 648000"/>
              <a:gd name="connsiteX11" fmla="*/ 823770 w 810000"/>
              <a:gd name="connsiteY11" fmla="*/ 48049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0000" h="648000">
                <a:moveTo>
                  <a:pt x="823770" y="480492"/>
                </a:moveTo>
                <a:cubicBezTo>
                  <a:pt x="823770" y="387180"/>
                  <a:pt x="747954" y="311526"/>
                  <a:pt x="654642" y="311526"/>
                </a:cubicBezTo>
                <a:lnTo>
                  <a:pt x="604098" y="311526"/>
                </a:lnTo>
                <a:cubicBezTo>
                  <a:pt x="604260" y="307800"/>
                  <a:pt x="604584" y="304074"/>
                  <a:pt x="604584" y="300186"/>
                </a:cubicBezTo>
                <a:cubicBezTo>
                  <a:pt x="604584" y="162810"/>
                  <a:pt x="495072" y="51516"/>
                  <a:pt x="360288" y="51516"/>
                </a:cubicBezTo>
                <a:cubicBezTo>
                  <a:pt x="293382" y="51516"/>
                  <a:pt x="232956" y="79056"/>
                  <a:pt x="188892" y="123444"/>
                </a:cubicBezTo>
                <a:cubicBezTo>
                  <a:pt x="163134" y="51516"/>
                  <a:pt x="95580" y="0"/>
                  <a:pt x="15876" y="0"/>
                </a:cubicBezTo>
                <a:cubicBezTo>
                  <a:pt x="10530" y="0"/>
                  <a:pt x="5184" y="324"/>
                  <a:pt x="0" y="810"/>
                </a:cubicBezTo>
                <a:lnTo>
                  <a:pt x="0" y="653184"/>
                </a:lnTo>
                <a:lnTo>
                  <a:pt x="654804" y="652860"/>
                </a:lnTo>
                <a:cubicBezTo>
                  <a:pt x="748116" y="652860"/>
                  <a:pt x="823770" y="577044"/>
                  <a:pt x="823770" y="483732"/>
                </a:cubicBezTo>
                <a:lnTo>
                  <a:pt x="823770" y="480492"/>
                </a:lnTo>
                <a:close/>
              </a:path>
            </a:pathLst>
          </a:custGeom>
          <a:gradFill>
            <a:gsLst>
              <a:gs pos="96000">
                <a:schemeClr val="accent5">
                  <a:lumMod val="40000"/>
                  <a:lumOff val="60000"/>
                </a:schemeClr>
              </a:gs>
              <a:gs pos="0">
                <a:schemeClr val="bg1"/>
              </a:gs>
            </a:gsLst>
            <a:lin ang="5400000" scaled="1"/>
          </a:gradFill>
          <a:ln w="16062"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38" name="Picture Placeholder 37">
            <a:extLst>
              <a:ext uri="{FF2B5EF4-FFF2-40B4-BE49-F238E27FC236}">
                <a16:creationId xmlns:a16="http://schemas.microsoft.com/office/drawing/2014/main" id="{772E0D5E-CDF8-4F71-A349-3ACF562A773F}"/>
              </a:ext>
            </a:extLst>
          </p:cNvPr>
          <p:cNvSpPr>
            <a:spLocks noGrp="1" noChangeAspect="1"/>
          </p:cNvSpPr>
          <p:nvPr>
            <p:ph type="pic" sz="quarter" idx="15"/>
          </p:nvPr>
        </p:nvSpPr>
        <p:spPr>
          <a:xfrm>
            <a:off x="945264" y="1500943"/>
            <a:ext cx="4207850" cy="4293883"/>
          </a:xfrm>
          <a:custGeom>
            <a:avLst/>
            <a:gdLst>
              <a:gd name="connsiteX0" fmla="*/ 2146758 w 4207490"/>
              <a:gd name="connsiteY0" fmla="*/ 0 h 4293516"/>
              <a:gd name="connsiteX1" fmla="*/ 4197002 w 4207490"/>
              <a:gd name="connsiteY1" fmla="*/ 1508378 h 4293516"/>
              <a:gd name="connsiteX2" fmla="*/ 4207490 w 4207490"/>
              <a:gd name="connsiteY2" fmla="*/ 1549166 h 4293516"/>
              <a:gd name="connsiteX3" fmla="*/ 4161873 w 4207490"/>
              <a:gd name="connsiteY3" fmla="*/ 1624253 h 4293516"/>
              <a:gd name="connsiteX4" fmla="*/ 3968520 w 4207490"/>
              <a:gd name="connsiteY4" fmla="*/ 2387861 h 4293516"/>
              <a:gd name="connsiteX5" fmla="*/ 4094413 w 4207490"/>
              <a:gd name="connsiteY5" fmla="*/ 3011432 h 4293516"/>
              <a:gd name="connsiteX6" fmla="*/ 4102614 w 4207490"/>
              <a:gd name="connsiteY6" fmla="*/ 3028456 h 4293516"/>
              <a:gd name="connsiteX7" fmla="*/ 4034414 w 4207490"/>
              <a:gd name="connsiteY7" fmla="*/ 3170030 h 4293516"/>
              <a:gd name="connsiteX8" fmla="*/ 2146758 w 4207490"/>
              <a:gd name="connsiteY8" fmla="*/ 4293516 h 4293516"/>
              <a:gd name="connsiteX9" fmla="*/ 1610250 w 4207490"/>
              <a:gd name="connsiteY9" fmla="*/ 4225931 h 4293516"/>
              <a:gd name="connsiteX10" fmla="*/ 1410969 w 4207490"/>
              <a:gd name="connsiteY10" fmla="*/ 4161277 h 4293516"/>
              <a:gd name="connsiteX11" fmla="*/ 1455917 w 4207490"/>
              <a:gd name="connsiteY11" fmla="*/ 4129039 h 4293516"/>
              <a:gd name="connsiteX12" fmla="*/ 1566617 w 4207490"/>
              <a:gd name="connsiteY12" fmla="*/ 4032575 h 4293516"/>
              <a:gd name="connsiteX13" fmla="*/ 1704173 w 4207490"/>
              <a:gd name="connsiteY13" fmla="*/ 3220582 h 4293516"/>
              <a:gd name="connsiteX14" fmla="*/ 864211 w 4207490"/>
              <a:gd name="connsiteY14" fmla="*/ 3249696 h 4293516"/>
              <a:gd name="connsiteX15" fmla="*/ 863702 w 4207490"/>
              <a:gd name="connsiteY15" fmla="*/ 3250076 h 4293516"/>
              <a:gd name="connsiteX16" fmla="*/ 146927 w 4207490"/>
              <a:gd name="connsiteY16" fmla="*/ 2915493 h 4293516"/>
              <a:gd name="connsiteX17" fmla="*/ 143785 w 4207490"/>
              <a:gd name="connsiteY17" fmla="*/ 2917412 h 4293516"/>
              <a:gd name="connsiteX18" fmla="*/ 130265 w 4207490"/>
              <a:gd name="connsiteY18" fmla="*/ 2884885 h 4293516"/>
              <a:gd name="connsiteX19" fmla="*/ 0 w 4207490"/>
              <a:gd name="connsiteY19" fmla="*/ 2146758 h 4293516"/>
              <a:gd name="connsiteX20" fmla="*/ 2146758 w 4207490"/>
              <a:gd name="connsiteY20" fmla="*/ 0 h 429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7490" h="4293516">
                <a:moveTo>
                  <a:pt x="2146758" y="0"/>
                </a:moveTo>
                <a:cubicBezTo>
                  <a:pt x="3110076" y="0"/>
                  <a:pt x="3925198" y="634500"/>
                  <a:pt x="4197002" y="1508378"/>
                </a:cubicBezTo>
                <a:lnTo>
                  <a:pt x="4207490" y="1549166"/>
                </a:lnTo>
                <a:lnTo>
                  <a:pt x="4161873" y="1624253"/>
                </a:lnTo>
                <a:cubicBezTo>
                  <a:pt x="4038563" y="1851246"/>
                  <a:pt x="3968520" y="2111374"/>
                  <a:pt x="3968520" y="2387861"/>
                </a:cubicBezTo>
                <a:cubicBezTo>
                  <a:pt x="3968520" y="2609051"/>
                  <a:pt x="4013348" y="2819771"/>
                  <a:pt x="4094413" y="3011432"/>
                </a:cubicBezTo>
                <a:lnTo>
                  <a:pt x="4102614" y="3028456"/>
                </a:lnTo>
                <a:lnTo>
                  <a:pt x="4034414" y="3170030"/>
                </a:lnTo>
                <a:cubicBezTo>
                  <a:pt x="3670883" y="3839230"/>
                  <a:pt x="2961873" y="4293516"/>
                  <a:pt x="2146758" y="4293516"/>
                </a:cubicBezTo>
                <a:cubicBezTo>
                  <a:pt x="1961505" y="4293516"/>
                  <a:pt x="1781732" y="4270051"/>
                  <a:pt x="1610250" y="4225931"/>
                </a:cubicBezTo>
                <a:lnTo>
                  <a:pt x="1410969" y="4161277"/>
                </a:lnTo>
                <a:lnTo>
                  <a:pt x="1455917" y="4129039"/>
                </a:lnTo>
                <a:cubicBezTo>
                  <a:pt x="1498247" y="4096088"/>
                  <a:pt x="1535883" y="4063659"/>
                  <a:pt x="1566617" y="4032575"/>
                </a:cubicBezTo>
                <a:cubicBezTo>
                  <a:pt x="1812490" y="3783905"/>
                  <a:pt x="1890422" y="3482729"/>
                  <a:pt x="1704173" y="3220582"/>
                </a:cubicBezTo>
                <a:cubicBezTo>
                  <a:pt x="1460461" y="2877707"/>
                  <a:pt x="1031898" y="3035859"/>
                  <a:pt x="864211" y="3249696"/>
                </a:cubicBezTo>
                <a:cubicBezTo>
                  <a:pt x="864084" y="3249823"/>
                  <a:pt x="863830" y="3249950"/>
                  <a:pt x="863702" y="3250076"/>
                </a:cubicBezTo>
                <a:cubicBezTo>
                  <a:pt x="786113" y="3017545"/>
                  <a:pt x="457448" y="2755625"/>
                  <a:pt x="146927" y="2915493"/>
                </a:cubicBezTo>
                <a:lnTo>
                  <a:pt x="143785" y="2917412"/>
                </a:lnTo>
                <a:lnTo>
                  <a:pt x="130265" y="2884885"/>
                </a:lnTo>
                <a:cubicBezTo>
                  <a:pt x="45992" y="2654725"/>
                  <a:pt x="0" y="2406113"/>
                  <a:pt x="0" y="2146758"/>
                </a:cubicBezTo>
                <a:cubicBezTo>
                  <a:pt x="0" y="961137"/>
                  <a:pt x="961137" y="0"/>
                  <a:pt x="2146758" y="0"/>
                </a:cubicBezTo>
                <a:close/>
              </a:path>
            </a:pathLst>
          </a:custGeom>
          <a:noFill/>
          <a:ln w="76200">
            <a:noFill/>
          </a:ln>
          <a:effectLst/>
        </p:spPr>
        <p:txBody>
          <a:bodyPr wrap="square" anchor="ctr" anchorCtr="0">
            <a:noAutofit/>
          </a:bodyPr>
          <a:lstStyle>
            <a:lvl1pPr marL="0" indent="0" algn="ctr">
              <a:buNone/>
              <a:defRPr sz="1400">
                <a:solidFill>
                  <a:schemeClr val="bg1"/>
                </a:solidFill>
              </a:defRPr>
            </a:lvl1pPr>
          </a:lstStyle>
          <a:p>
            <a:r>
              <a:rPr lang="en-US"/>
              <a:t>Click icon to add picture</a:t>
            </a:r>
            <a:endParaRPr lang="en-US" dirty="0"/>
          </a:p>
        </p:txBody>
      </p:sp>
      <p:sp>
        <p:nvSpPr>
          <p:cNvPr id="10" name="Text Placeholder 9">
            <a:extLst>
              <a:ext uri="{FF2B5EF4-FFF2-40B4-BE49-F238E27FC236}">
                <a16:creationId xmlns:a16="http://schemas.microsoft.com/office/drawing/2014/main" id="{8045B949-F5CA-4777-A5BF-405CB2DA39EE}"/>
              </a:ext>
            </a:extLst>
          </p:cNvPr>
          <p:cNvSpPr>
            <a:spLocks noGrp="1"/>
          </p:cNvSpPr>
          <p:nvPr>
            <p:ph type="body" sz="quarter" idx="13" hasCustomPrompt="1"/>
          </p:nvPr>
        </p:nvSpPr>
        <p:spPr>
          <a:xfrm rot="20820000">
            <a:off x="5806080" y="563319"/>
            <a:ext cx="2645962" cy="1730180"/>
          </a:xfrm>
        </p:spPr>
        <p:txBody>
          <a:bodyPr>
            <a:noAutofit/>
          </a:bodyPr>
          <a:lstStyle>
            <a:lvl1pPr marL="0" indent="0">
              <a:buNone/>
              <a:defRPr lang="en-US" sz="11500" b="1" kern="1200" dirty="0">
                <a:ln w="47625" cap="flat">
                  <a:solidFill>
                    <a:schemeClr val="bg1"/>
                  </a:solidFill>
                  <a:round/>
                </a:ln>
                <a:solidFill>
                  <a:schemeClr val="bg2"/>
                </a:solidFill>
                <a:effectLst>
                  <a:outerShdw blurRad="50800" dist="38100" dir="2700000" algn="tl" rotWithShape="0">
                    <a:schemeClr val="accent5">
                      <a:lumMod val="50000"/>
                      <a:alpha val="40000"/>
                    </a:schemeClr>
                  </a:outerShdw>
                </a:effectLst>
                <a:latin typeface="+mj-lt"/>
                <a:ea typeface="+mj-ea"/>
                <a:cs typeface="+mj-cs"/>
              </a:defRPr>
            </a:lvl1pPr>
          </a:lstStyle>
          <a:p>
            <a:pPr lvl="0"/>
            <a:r>
              <a:rPr lang="en-US" dirty="0"/>
              <a:t>Title</a:t>
            </a:r>
          </a:p>
        </p:txBody>
      </p:sp>
      <p:sp>
        <p:nvSpPr>
          <p:cNvPr id="2" name="Title 1">
            <a:extLst>
              <a:ext uri="{FF2B5EF4-FFF2-40B4-BE49-F238E27FC236}">
                <a16:creationId xmlns:a16="http://schemas.microsoft.com/office/drawing/2014/main" id="{DDF439FE-45FA-4DB3-A6D0-86A94AAD0971}"/>
              </a:ext>
            </a:extLst>
          </p:cNvPr>
          <p:cNvSpPr>
            <a:spLocks noGrp="1"/>
          </p:cNvSpPr>
          <p:nvPr userDrawn="1">
            <p:ph type="ctrTitle" hasCustomPrompt="1"/>
          </p:nvPr>
        </p:nvSpPr>
        <p:spPr>
          <a:xfrm rot="20760000">
            <a:off x="3089772" y="563117"/>
            <a:ext cx="3065953" cy="1422274"/>
          </a:xfrm>
        </p:spPr>
        <p:txBody>
          <a:bodyPr anchor="b"/>
          <a:lstStyle>
            <a:lvl1pPr algn="ctr">
              <a:defRPr sz="11500" b="1">
                <a:ln w="47625">
                  <a:solidFill>
                    <a:schemeClr val="bg1"/>
                  </a:solidFill>
                </a:ln>
                <a:effectLst>
                  <a:outerShdw blurRad="50800" dist="38100" dir="2700000" algn="tl" rotWithShape="0">
                    <a:schemeClr val="accent5">
                      <a:lumMod val="50000"/>
                      <a:alpha val="40000"/>
                    </a:schemeClr>
                  </a:outerShdw>
                </a:effectLst>
              </a:defRPr>
            </a:lvl1pPr>
          </a:lstStyle>
          <a:p>
            <a:r>
              <a:rPr lang="en-US" dirty="0"/>
              <a:t>Slide</a:t>
            </a:r>
          </a:p>
        </p:txBody>
      </p:sp>
      <p:sp>
        <p:nvSpPr>
          <p:cNvPr id="74" name="Freeform: Shape 73">
            <a:extLst>
              <a:ext uri="{FF2B5EF4-FFF2-40B4-BE49-F238E27FC236}">
                <a16:creationId xmlns:a16="http://schemas.microsoft.com/office/drawing/2014/main" id="{6F036F0B-AC45-4914-B1C9-0766CB581011}"/>
              </a:ext>
            </a:extLst>
          </p:cNvPr>
          <p:cNvSpPr>
            <a:spLocks noChangeAspect="1"/>
          </p:cNvSpPr>
          <p:nvPr userDrawn="1"/>
        </p:nvSpPr>
        <p:spPr>
          <a:xfrm>
            <a:off x="7512904" y="1117864"/>
            <a:ext cx="3923379" cy="3960000"/>
          </a:xfrm>
          <a:custGeom>
            <a:avLst/>
            <a:gdLst>
              <a:gd name="connsiteX0" fmla="*/ 1946912 w 3930512"/>
              <a:gd name="connsiteY0" fmla="*/ 0 h 3967200"/>
              <a:gd name="connsiteX1" fmla="*/ 3930512 w 3930512"/>
              <a:gd name="connsiteY1" fmla="*/ 1983600 h 3967200"/>
              <a:gd name="connsiteX2" fmla="*/ 1946912 w 3930512"/>
              <a:gd name="connsiteY2" fmla="*/ 3967200 h 3967200"/>
              <a:gd name="connsiteX3" fmla="*/ 544295 w 3930512"/>
              <a:gd name="connsiteY3" fmla="*/ 3386217 h 3967200"/>
              <a:gd name="connsiteX4" fmla="*/ 448883 w 3930512"/>
              <a:gd name="connsiteY4" fmla="*/ 3281237 h 3967200"/>
              <a:gd name="connsiteX5" fmla="*/ 464496 w 3930512"/>
              <a:gd name="connsiteY5" fmla="*/ 3238578 h 3967200"/>
              <a:gd name="connsiteX6" fmla="*/ 534253 w 3930512"/>
              <a:gd name="connsiteY6" fmla="*/ 2777179 h 3967200"/>
              <a:gd name="connsiteX7" fmla="*/ 79800 w 3930512"/>
              <a:gd name="connsiteY7" fmla="*/ 1680032 h 3967200"/>
              <a:gd name="connsiteX8" fmla="*/ 0 w 3930512"/>
              <a:gd name="connsiteY8" fmla="*/ 1607505 h 3967200"/>
              <a:gd name="connsiteX9" fmla="*/ 3612 w 3930512"/>
              <a:gd name="connsiteY9" fmla="*/ 1583836 h 3967200"/>
              <a:gd name="connsiteX10" fmla="*/ 1946912 w 3930512"/>
              <a:gd name="connsiteY10" fmla="*/ 0 h 396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30512" h="3967200">
                <a:moveTo>
                  <a:pt x="1946912" y="0"/>
                </a:moveTo>
                <a:cubicBezTo>
                  <a:pt x="3042424" y="0"/>
                  <a:pt x="3930512" y="888088"/>
                  <a:pt x="3930512" y="1983600"/>
                </a:cubicBezTo>
                <a:cubicBezTo>
                  <a:pt x="3930512" y="3079112"/>
                  <a:pt x="3042424" y="3967200"/>
                  <a:pt x="1946912" y="3967200"/>
                </a:cubicBezTo>
                <a:cubicBezTo>
                  <a:pt x="1399156" y="3967200"/>
                  <a:pt x="903256" y="3745178"/>
                  <a:pt x="544295" y="3386217"/>
                </a:cubicBezTo>
                <a:lnTo>
                  <a:pt x="448883" y="3281237"/>
                </a:lnTo>
                <a:lnTo>
                  <a:pt x="464496" y="3238578"/>
                </a:lnTo>
                <a:cubicBezTo>
                  <a:pt x="509831" y="3092822"/>
                  <a:pt x="534253" y="2937853"/>
                  <a:pt x="534253" y="2777179"/>
                </a:cubicBezTo>
                <a:cubicBezTo>
                  <a:pt x="534253" y="2348717"/>
                  <a:pt x="360585" y="1960817"/>
                  <a:pt x="79800" y="1680032"/>
                </a:cubicBezTo>
                <a:lnTo>
                  <a:pt x="0" y="1607505"/>
                </a:lnTo>
                <a:lnTo>
                  <a:pt x="3612" y="1583836"/>
                </a:lnTo>
                <a:cubicBezTo>
                  <a:pt x="188575" y="679942"/>
                  <a:pt x="988339" y="0"/>
                  <a:pt x="1946912" y="0"/>
                </a:cubicBezTo>
                <a:close/>
              </a:path>
            </a:pathLst>
          </a:custGeom>
          <a:noFill/>
          <a:ln w="101600">
            <a:solidFill>
              <a:schemeClr val="bg1"/>
            </a:solidFill>
          </a:ln>
          <a:effectLst>
            <a:outerShdw blurRad="88900" dist="762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7" name="Oval 86">
            <a:extLst>
              <a:ext uri="{FF2B5EF4-FFF2-40B4-BE49-F238E27FC236}">
                <a16:creationId xmlns:a16="http://schemas.microsoft.com/office/drawing/2014/main" id="{99BFD44B-5760-457D-BD79-0EB6AB1D7133}"/>
              </a:ext>
            </a:extLst>
          </p:cNvPr>
          <p:cNvSpPr/>
          <p:nvPr userDrawn="1"/>
        </p:nvSpPr>
        <p:spPr>
          <a:xfrm>
            <a:off x="4965041" y="2329375"/>
            <a:ext cx="3096000" cy="3096000"/>
          </a:xfrm>
          <a:prstGeom prst="ellipse">
            <a:avLst/>
          </a:prstGeom>
          <a:noFill/>
          <a:ln w="101600">
            <a:solidFill>
              <a:schemeClr val="bg1"/>
            </a:solidFill>
          </a:ln>
          <a:effectLst>
            <a:outerShdw blurRad="88900" dist="762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Picture Placeholder 46">
            <a:extLst>
              <a:ext uri="{FF2B5EF4-FFF2-40B4-BE49-F238E27FC236}">
                <a16:creationId xmlns:a16="http://schemas.microsoft.com/office/drawing/2014/main" id="{FD0C5C67-7866-484D-93A3-32BB7101FCCF}"/>
              </a:ext>
            </a:extLst>
          </p:cNvPr>
          <p:cNvSpPr>
            <a:spLocks noGrp="1"/>
          </p:cNvSpPr>
          <p:nvPr>
            <p:ph type="pic" sz="quarter" idx="19"/>
          </p:nvPr>
        </p:nvSpPr>
        <p:spPr>
          <a:xfrm>
            <a:off x="5001041" y="2374429"/>
            <a:ext cx="3024000" cy="2773735"/>
          </a:xfrm>
          <a:custGeom>
            <a:avLst/>
            <a:gdLst>
              <a:gd name="connsiteX0" fmla="*/ 1512000 w 3024000"/>
              <a:gd name="connsiteY0" fmla="*/ 0 h 2773735"/>
              <a:gd name="connsiteX1" fmla="*/ 3024000 w 3024000"/>
              <a:gd name="connsiteY1" fmla="*/ 1512000 h 2773735"/>
              <a:gd name="connsiteX2" fmla="*/ 2357374 w 3024000"/>
              <a:gd name="connsiteY2" fmla="*/ 2765775 h 2773735"/>
              <a:gd name="connsiteX3" fmla="*/ 2344272 w 3024000"/>
              <a:gd name="connsiteY3" fmla="*/ 2773735 h 2773735"/>
              <a:gd name="connsiteX4" fmla="*/ 2353453 w 3024000"/>
              <a:gd name="connsiteY4" fmla="*/ 2707705 h 2773735"/>
              <a:gd name="connsiteX5" fmla="*/ 2050737 w 3024000"/>
              <a:gd name="connsiteY5" fmla="*/ 2165897 h 2773735"/>
              <a:gd name="connsiteX6" fmla="*/ 1459220 w 3024000"/>
              <a:gd name="connsiteY6" fmla="*/ 2586912 h 2773735"/>
              <a:gd name="connsiteX7" fmla="*/ 1459035 w 3024000"/>
              <a:gd name="connsiteY7" fmla="*/ 2587428 h 2773735"/>
              <a:gd name="connsiteX8" fmla="*/ 815356 w 3024000"/>
              <a:gd name="connsiteY8" fmla="*/ 2638908 h 2773735"/>
              <a:gd name="connsiteX9" fmla="*/ 763393 w 3024000"/>
              <a:gd name="connsiteY9" fmla="*/ 2731979 h 2773735"/>
              <a:gd name="connsiteX10" fmla="*/ 727036 w 3024000"/>
              <a:gd name="connsiteY10" fmla="*/ 2740351 h 2773735"/>
              <a:gd name="connsiteX11" fmla="*/ 674297 w 3024000"/>
              <a:gd name="connsiteY11" fmla="*/ 2770435 h 2773735"/>
              <a:gd name="connsiteX12" fmla="*/ 666626 w 3024000"/>
              <a:gd name="connsiteY12" fmla="*/ 2765775 h 2773735"/>
              <a:gd name="connsiteX13" fmla="*/ 0 w 3024000"/>
              <a:gd name="connsiteY13" fmla="*/ 1512000 h 2773735"/>
              <a:gd name="connsiteX14" fmla="*/ 1512000 w 3024000"/>
              <a:gd name="connsiteY14" fmla="*/ 0 h 277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4000" h="2773735">
                <a:moveTo>
                  <a:pt x="1512000" y="0"/>
                </a:moveTo>
                <a:cubicBezTo>
                  <a:pt x="2347055" y="0"/>
                  <a:pt x="3024000" y="676945"/>
                  <a:pt x="3024000" y="1512000"/>
                </a:cubicBezTo>
                <a:cubicBezTo>
                  <a:pt x="3024000" y="2033910"/>
                  <a:pt x="2759569" y="2494057"/>
                  <a:pt x="2357374" y="2765775"/>
                </a:cubicBezTo>
                <a:lnTo>
                  <a:pt x="2344272" y="2773735"/>
                </a:lnTo>
                <a:lnTo>
                  <a:pt x="2353453" y="2707705"/>
                </a:lnTo>
                <a:cubicBezTo>
                  <a:pt x="2372584" y="2459172"/>
                  <a:pt x="2277433" y="2253602"/>
                  <a:pt x="2050737" y="2165897"/>
                </a:cubicBezTo>
                <a:cubicBezTo>
                  <a:pt x="1711793" y="2034846"/>
                  <a:pt x="1478237" y="2352933"/>
                  <a:pt x="1459220" y="2586912"/>
                </a:cubicBezTo>
                <a:cubicBezTo>
                  <a:pt x="1459189" y="2587064"/>
                  <a:pt x="1459067" y="2587276"/>
                  <a:pt x="1459035" y="2587428"/>
                </a:cubicBezTo>
                <a:cubicBezTo>
                  <a:pt x="1303482" y="2465498"/>
                  <a:pt x="978104" y="2429280"/>
                  <a:pt x="815356" y="2638908"/>
                </a:cubicBezTo>
                <a:lnTo>
                  <a:pt x="763393" y="2731979"/>
                </a:lnTo>
                <a:lnTo>
                  <a:pt x="727036" y="2740351"/>
                </a:lnTo>
                <a:lnTo>
                  <a:pt x="674297" y="2770435"/>
                </a:lnTo>
                <a:lnTo>
                  <a:pt x="666626" y="2765775"/>
                </a:lnTo>
                <a:cubicBezTo>
                  <a:pt x="264432" y="2494057"/>
                  <a:pt x="0" y="2033910"/>
                  <a:pt x="0" y="1512000"/>
                </a:cubicBezTo>
                <a:cubicBezTo>
                  <a:pt x="0" y="676945"/>
                  <a:pt x="676945" y="0"/>
                  <a:pt x="1512000" y="0"/>
                </a:cubicBezTo>
                <a:close/>
              </a:path>
            </a:pathLst>
          </a:custGeom>
          <a:noFill/>
          <a:ln w="76200">
            <a:noFill/>
          </a:ln>
          <a:effectLst/>
        </p:spPr>
        <p:txBody>
          <a:bodyPr wrap="square" anchor="ctr" anchorCtr="0">
            <a:noAutofit/>
          </a:bodyPr>
          <a:lstStyle>
            <a:lvl1pPr marL="0" indent="0" algn="ctr">
              <a:buNone/>
              <a:defRPr sz="1400">
                <a:solidFill>
                  <a:schemeClr val="bg1"/>
                </a:solidFill>
              </a:defRPr>
            </a:lvl1pPr>
          </a:lstStyle>
          <a:p>
            <a:r>
              <a:rPr lang="en-US"/>
              <a:t>Click icon to add picture</a:t>
            </a:r>
            <a:endParaRPr lang="en-US" dirty="0"/>
          </a:p>
        </p:txBody>
      </p:sp>
      <p:sp>
        <p:nvSpPr>
          <p:cNvPr id="43" name="Picture Placeholder 42">
            <a:extLst>
              <a:ext uri="{FF2B5EF4-FFF2-40B4-BE49-F238E27FC236}">
                <a16:creationId xmlns:a16="http://schemas.microsoft.com/office/drawing/2014/main" id="{22E3C2D4-D809-4E51-9F78-126C27BD720A}"/>
              </a:ext>
            </a:extLst>
          </p:cNvPr>
          <p:cNvSpPr>
            <a:spLocks noGrp="1"/>
          </p:cNvSpPr>
          <p:nvPr userDrawn="1">
            <p:ph type="pic" sz="quarter" idx="20"/>
          </p:nvPr>
        </p:nvSpPr>
        <p:spPr>
          <a:xfrm>
            <a:off x="7576949" y="1139754"/>
            <a:ext cx="3816000" cy="3883057"/>
          </a:xfrm>
          <a:custGeom>
            <a:avLst/>
            <a:gdLst>
              <a:gd name="connsiteX0" fmla="*/ 1887001 w 3816000"/>
              <a:gd name="connsiteY0" fmla="*/ 0 h 3883057"/>
              <a:gd name="connsiteX1" fmla="*/ 3816000 w 3816000"/>
              <a:gd name="connsiteY1" fmla="*/ 1944848 h 3883057"/>
              <a:gd name="connsiteX2" fmla="*/ 3460110 w 3816000"/>
              <a:gd name="connsiteY2" fmla="*/ 3070696 h 3883057"/>
              <a:gd name="connsiteX3" fmla="*/ 3323943 w 3816000"/>
              <a:gd name="connsiteY3" fmla="*/ 3241174 h 3883057"/>
              <a:gd name="connsiteX4" fmla="*/ 3319437 w 3816000"/>
              <a:gd name="connsiteY4" fmla="*/ 3239016 h 3883057"/>
              <a:gd name="connsiteX5" fmla="*/ 2694660 w 3816000"/>
              <a:gd name="connsiteY5" fmla="*/ 3436812 h 3883057"/>
              <a:gd name="connsiteX6" fmla="*/ 2694155 w 3816000"/>
              <a:gd name="connsiteY6" fmla="*/ 3437190 h 3883057"/>
              <a:gd name="connsiteX7" fmla="*/ 1921419 w 3816000"/>
              <a:gd name="connsiteY7" fmla="*/ 3142557 h 3883057"/>
              <a:gd name="connsiteX8" fmla="*/ 1730220 w 3816000"/>
              <a:gd name="connsiteY8" fmla="*/ 3819086 h 3883057"/>
              <a:gd name="connsiteX9" fmla="*/ 1756605 w 3816000"/>
              <a:gd name="connsiteY9" fmla="*/ 3883057 h 3883057"/>
              <a:gd name="connsiteX10" fmla="*/ 1689773 w 3816000"/>
              <a:gd name="connsiteY10" fmla="*/ 3879655 h 3883057"/>
              <a:gd name="connsiteX11" fmla="*/ 522994 w 3816000"/>
              <a:gd name="connsiteY11" fmla="*/ 3320063 h 3883057"/>
              <a:gd name="connsiteX12" fmla="*/ 453270 w 3816000"/>
              <a:gd name="connsiteY12" fmla="*/ 3242717 h 3883057"/>
              <a:gd name="connsiteX13" fmla="*/ 454169 w 3816000"/>
              <a:gd name="connsiteY13" fmla="*/ 3240194 h 3883057"/>
              <a:gd name="connsiteX14" fmla="*/ 525899 w 3816000"/>
              <a:gd name="connsiteY14" fmla="*/ 2753590 h 3883057"/>
              <a:gd name="connsiteX15" fmla="*/ 58594 w 3816000"/>
              <a:gd name="connsiteY15" fmla="*/ 1596509 h 3883057"/>
              <a:gd name="connsiteX16" fmla="*/ 0 w 3816000"/>
              <a:gd name="connsiteY16" fmla="*/ 1541891 h 3883057"/>
              <a:gd name="connsiteX17" fmla="*/ 44728 w 3816000"/>
              <a:gd name="connsiteY17" fmla="*/ 1366510 h 3883057"/>
              <a:gd name="connsiteX18" fmla="*/ 1887001 w 3816000"/>
              <a:gd name="connsiteY18" fmla="*/ 0 h 3883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16000" h="3883057">
                <a:moveTo>
                  <a:pt x="1887001" y="0"/>
                </a:moveTo>
                <a:cubicBezTo>
                  <a:pt x="2952357" y="0"/>
                  <a:pt x="3816000" y="870739"/>
                  <a:pt x="3816000" y="1944848"/>
                </a:cubicBezTo>
                <a:cubicBezTo>
                  <a:pt x="3816000" y="2364422"/>
                  <a:pt x="3684218" y="2752964"/>
                  <a:pt x="3460110" y="3070696"/>
                </a:cubicBezTo>
                <a:lnTo>
                  <a:pt x="3323943" y="3241174"/>
                </a:lnTo>
                <a:lnTo>
                  <a:pt x="3319437" y="3239016"/>
                </a:lnTo>
                <a:cubicBezTo>
                  <a:pt x="3089956" y="3149543"/>
                  <a:pt x="2819485" y="3277633"/>
                  <a:pt x="2694660" y="3436812"/>
                </a:cubicBezTo>
                <a:cubicBezTo>
                  <a:pt x="2694534" y="3436938"/>
                  <a:pt x="2694282" y="3437064"/>
                  <a:pt x="2694155" y="3437190"/>
                </a:cubicBezTo>
                <a:cubicBezTo>
                  <a:pt x="2612012" y="3191010"/>
                  <a:pt x="2246337" y="2911643"/>
                  <a:pt x="1921419" y="3142557"/>
                </a:cubicBezTo>
                <a:cubicBezTo>
                  <a:pt x="1695743" y="3302981"/>
                  <a:pt x="1634687" y="3539339"/>
                  <a:pt x="1730220" y="3819086"/>
                </a:cubicBezTo>
                <a:lnTo>
                  <a:pt x="1756605" y="3883057"/>
                </a:lnTo>
                <a:lnTo>
                  <a:pt x="1689773" y="3879655"/>
                </a:lnTo>
                <a:cubicBezTo>
                  <a:pt x="1235842" y="3833177"/>
                  <a:pt x="828439" y="3628018"/>
                  <a:pt x="522994" y="3320063"/>
                </a:cubicBezTo>
                <a:lnTo>
                  <a:pt x="453270" y="3242717"/>
                </a:lnTo>
                <a:lnTo>
                  <a:pt x="454169" y="3240194"/>
                </a:lnTo>
                <a:cubicBezTo>
                  <a:pt x="500787" y="3086476"/>
                  <a:pt x="525899" y="2923042"/>
                  <a:pt x="525899" y="2753590"/>
                </a:cubicBezTo>
                <a:cubicBezTo>
                  <a:pt x="525899" y="2301722"/>
                  <a:pt x="347319" y="1892632"/>
                  <a:pt x="58594" y="1596509"/>
                </a:cubicBezTo>
                <a:lnTo>
                  <a:pt x="0" y="1541891"/>
                </a:lnTo>
                <a:lnTo>
                  <a:pt x="44728" y="1366510"/>
                </a:lnTo>
                <a:cubicBezTo>
                  <a:pt x="288960" y="574824"/>
                  <a:pt x="1021400" y="0"/>
                  <a:pt x="1887001" y="0"/>
                </a:cubicBezTo>
                <a:close/>
              </a:path>
            </a:pathLst>
          </a:custGeom>
          <a:noFill/>
          <a:ln w="76200">
            <a:noFill/>
          </a:ln>
          <a:effectLst/>
        </p:spPr>
        <p:txBody>
          <a:bodyPr wrap="square" anchor="ctr" anchorCtr="0">
            <a:noAutofit/>
          </a:bodyPr>
          <a:lstStyle>
            <a:lvl1pPr marL="0" indent="0" algn="ctr">
              <a:buNone/>
              <a:defRPr sz="1400">
                <a:solidFill>
                  <a:schemeClr val="bg1"/>
                </a:solidFill>
              </a:defRPr>
            </a:lvl1pPr>
          </a:lstStyle>
          <a:p>
            <a:r>
              <a:rPr lang="en-US"/>
              <a:t>Click icon to add picture</a:t>
            </a:r>
            <a:endParaRPr lang="en-US" dirty="0"/>
          </a:p>
        </p:txBody>
      </p:sp>
      <p:sp>
        <p:nvSpPr>
          <p:cNvPr id="40" name="Graphic 14">
            <a:extLst>
              <a:ext uri="{FF2B5EF4-FFF2-40B4-BE49-F238E27FC236}">
                <a16:creationId xmlns:a16="http://schemas.microsoft.com/office/drawing/2014/main" id="{9960A015-065B-41B9-9277-1B0815A8990D}"/>
              </a:ext>
            </a:extLst>
          </p:cNvPr>
          <p:cNvSpPr>
            <a:spLocks noChangeAspect="1"/>
          </p:cNvSpPr>
          <p:nvPr userDrawn="1"/>
        </p:nvSpPr>
        <p:spPr>
          <a:xfrm>
            <a:off x="793955" y="4367694"/>
            <a:ext cx="1958644" cy="1749600"/>
          </a:xfrm>
          <a:custGeom>
            <a:avLst/>
            <a:gdLst>
              <a:gd name="connsiteX0" fmla="*/ 1390165 w 1467456"/>
              <a:gd name="connsiteY0" fmla="*/ 265372 h 1310836"/>
              <a:gd name="connsiteX1" fmla="*/ 760848 w 1467456"/>
              <a:gd name="connsiteY1" fmla="*/ 287185 h 1310836"/>
              <a:gd name="connsiteX2" fmla="*/ 760467 w 1467456"/>
              <a:gd name="connsiteY2" fmla="*/ 287470 h 1310836"/>
              <a:gd name="connsiteX3" fmla="*/ 177156 w 1467456"/>
              <a:gd name="connsiteY3" fmla="*/ 65062 h 1310836"/>
              <a:gd name="connsiteX4" fmla="*/ 70952 w 1467456"/>
              <a:gd name="connsiteY4" fmla="*/ 668185 h 1310836"/>
              <a:gd name="connsiteX5" fmla="*/ 587779 w 1467456"/>
              <a:gd name="connsiteY5" fmla="*/ 1310836 h 1310836"/>
              <a:gd name="connsiteX6" fmla="*/ 1287105 w 1467456"/>
              <a:gd name="connsiteY6" fmla="*/ 873734 h 1310836"/>
              <a:gd name="connsiteX7" fmla="*/ 1390165 w 1467456"/>
              <a:gd name="connsiteY7" fmla="*/ 265372 h 13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7456" h="1310836">
                <a:moveTo>
                  <a:pt x="1390165" y="265372"/>
                </a:moveTo>
                <a:cubicBezTo>
                  <a:pt x="1207571" y="8483"/>
                  <a:pt x="886483" y="126974"/>
                  <a:pt x="760848" y="287185"/>
                </a:cubicBezTo>
                <a:cubicBezTo>
                  <a:pt x="760753" y="287280"/>
                  <a:pt x="760563" y="287375"/>
                  <a:pt x="760467" y="287470"/>
                </a:cubicBezTo>
                <a:cubicBezTo>
                  <a:pt x="698460" y="101638"/>
                  <a:pt x="422425" y="-109246"/>
                  <a:pt x="177156" y="65062"/>
                </a:cubicBezTo>
                <a:cubicBezTo>
                  <a:pt x="-17535" y="203460"/>
                  <a:pt x="-49920" y="416725"/>
                  <a:pt x="70952" y="668185"/>
                </a:cubicBezTo>
                <a:cubicBezTo>
                  <a:pt x="198683" y="933932"/>
                  <a:pt x="587779" y="1310836"/>
                  <a:pt x="587779" y="1310836"/>
                </a:cubicBezTo>
                <a:cubicBezTo>
                  <a:pt x="587779" y="1310836"/>
                  <a:pt x="1102891" y="1060043"/>
                  <a:pt x="1287105" y="873734"/>
                </a:cubicBezTo>
                <a:cubicBezTo>
                  <a:pt x="1471318" y="687425"/>
                  <a:pt x="1529706" y="461778"/>
                  <a:pt x="1390165" y="265372"/>
                </a:cubicBezTo>
                <a:close/>
              </a:path>
            </a:pathLst>
          </a:custGeom>
          <a:gradFill>
            <a:gsLst>
              <a:gs pos="0">
                <a:schemeClr val="tx2">
                  <a:lumMod val="20000"/>
                  <a:lumOff val="80000"/>
                </a:schemeClr>
              </a:gs>
              <a:gs pos="100000">
                <a:schemeClr val="tx2"/>
              </a:gs>
            </a:gsLst>
            <a:lin ang="5400000" scaled="1"/>
          </a:gradFill>
          <a:ln w="9525" cap="flat">
            <a:noFill/>
            <a:prstDash val="solid"/>
            <a:miter/>
          </a:ln>
          <a:effectLst>
            <a:outerShdw blurRad="101600" dist="101600" dir="2700000" algn="tl" rotWithShape="0">
              <a:schemeClr val="accent5">
                <a:lumMod val="50000"/>
                <a:alpha val="25000"/>
              </a:schemeClr>
            </a:outerShdw>
          </a:effectLst>
        </p:spPr>
        <p:txBody>
          <a:bodyPr rtlCol="0" anchor="ctr"/>
          <a:lstStyle/>
          <a:p>
            <a:endParaRPr lang="en-US" dirty="0"/>
          </a:p>
        </p:txBody>
      </p:sp>
      <p:sp>
        <p:nvSpPr>
          <p:cNvPr id="11" name="Text Placeholder 9">
            <a:extLst>
              <a:ext uri="{FF2B5EF4-FFF2-40B4-BE49-F238E27FC236}">
                <a16:creationId xmlns:a16="http://schemas.microsoft.com/office/drawing/2014/main" id="{6C6796E6-1F9F-439B-A5EC-5F0CA6835A2B}"/>
              </a:ext>
            </a:extLst>
          </p:cNvPr>
          <p:cNvSpPr>
            <a:spLocks noGrp="1"/>
          </p:cNvSpPr>
          <p:nvPr>
            <p:ph type="body" sz="quarter" idx="14" hasCustomPrompt="1"/>
          </p:nvPr>
        </p:nvSpPr>
        <p:spPr>
          <a:xfrm rot="547997">
            <a:off x="850334" y="4764159"/>
            <a:ext cx="1760675" cy="896136"/>
          </a:xfrm>
        </p:spPr>
        <p:txBody>
          <a:bodyPr anchor="ctr" anchorCtr="0">
            <a:noAutofit/>
          </a:bodyPr>
          <a:lstStyle>
            <a:lvl1pPr marL="0" indent="0" algn="ctr">
              <a:buNone/>
              <a:defRPr lang="en-US" sz="2800" b="1" i="1" kern="1200" dirty="0">
                <a:ln w="82550">
                  <a:noFill/>
                </a:ln>
                <a:solidFill>
                  <a:schemeClr val="accent2"/>
                </a:solidFill>
                <a:effectLst/>
                <a:latin typeface="+mn-lt"/>
                <a:ea typeface="+mj-ea"/>
                <a:cs typeface="+mj-cs"/>
              </a:defRPr>
            </a:lvl1pPr>
          </a:lstStyle>
          <a:p>
            <a:pPr lvl="0"/>
            <a:r>
              <a:rPr lang="en-US" dirty="0"/>
              <a:t>Lorem</a:t>
            </a:r>
            <a:br>
              <a:rPr lang="en-US" dirty="0"/>
            </a:br>
            <a:r>
              <a:rPr lang="en-US" dirty="0"/>
              <a:t>Ipsum</a:t>
            </a:r>
          </a:p>
        </p:txBody>
      </p:sp>
      <p:sp>
        <p:nvSpPr>
          <p:cNvPr id="44" name="Graphic 14">
            <a:extLst>
              <a:ext uri="{FF2B5EF4-FFF2-40B4-BE49-F238E27FC236}">
                <a16:creationId xmlns:a16="http://schemas.microsoft.com/office/drawing/2014/main" id="{B2303977-E900-4BFB-BA42-B3CA85E550A3}"/>
              </a:ext>
            </a:extLst>
          </p:cNvPr>
          <p:cNvSpPr>
            <a:spLocks noChangeAspect="1"/>
          </p:cNvSpPr>
          <p:nvPr userDrawn="1"/>
        </p:nvSpPr>
        <p:spPr>
          <a:xfrm>
            <a:off x="9263682" y="4196119"/>
            <a:ext cx="1944000" cy="1736519"/>
          </a:xfrm>
          <a:custGeom>
            <a:avLst/>
            <a:gdLst>
              <a:gd name="connsiteX0" fmla="*/ 1390165 w 1467456"/>
              <a:gd name="connsiteY0" fmla="*/ 265372 h 1310836"/>
              <a:gd name="connsiteX1" fmla="*/ 760848 w 1467456"/>
              <a:gd name="connsiteY1" fmla="*/ 287185 h 1310836"/>
              <a:gd name="connsiteX2" fmla="*/ 760467 w 1467456"/>
              <a:gd name="connsiteY2" fmla="*/ 287470 h 1310836"/>
              <a:gd name="connsiteX3" fmla="*/ 177156 w 1467456"/>
              <a:gd name="connsiteY3" fmla="*/ 65062 h 1310836"/>
              <a:gd name="connsiteX4" fmla="*/ 70952 w 1467456"/>
              <a:gd name="connsiteY4" fmla="*/ 668185 h 1310836"/>
              <a:gd name="connsiteX5" fmla="*/ 587779 w 1467456"/>
              <a:gd name="connsiteY5" fmla="*/ 1310836 h 1310836"/>
              <a:gd name="connsiteX6" fmla="*/ 1287105 w 1467456"/>
              <a:gd name="connsiteY6" fmla="*/ 873734 h 1310836"/>
              <a:gd name="connsiteX7" fmla="*/ 1390165 w 1467456"/>
              <a:gd name="connsiteY7" fmla="*/ 265372 h 13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7456" h="1310836">
                <a:moveTo>
                  <a:pt x="1390165" y="265372"/>
                </a:moveTo>
                <a:cubicBezTo>
                  <a:pt x="1207571" y="8483"/>
                  <a:pt x="886483" y="126974"/>
                  <a:pt x="760848" y="287185"/>
                </a:cubicBezTo>
                <a:cubicBezTo>
                  <a:pt x="760753" y="287280"/>
                  <a:pt x="760563" y="287375"/>
                  <a:pt x="760467" y="287470"/>
                </a:cubicBezTo>
                <a:cubicBezTo>
                  <a:pt x="698460" y="101638"/>
                  <a:pt x="422425" y="-109246"/>
                  <a:pt x="177156" y="65062"/>
                </a:cubicBezTo>
                <a:cubicBezTo>
                  <a:pt x="-17535" y="203460"/>
                  <a:pt x="-49920" y="416725"/>
                  <a:pt x="70952" y="668185"/>
                </a:cubicBezTo>
                <a:cubicBezTo>
                  <a:pt x="198683" y="933932"/>
                  <a:pt x="587779" y="1310836"/>
                  <a:pt x="587779" y="1310836"/>
                </a:cubicBezTo>
                <a:cubicBezTo>
                  <a:pt x="587779" y="1310836"/>
                  <a:pt x="1102891" y="1060043"/>
                  <a:pt x="1287105" y="873734"/>
                </a:cubicBezTo>
                <a:cubicBezTo>
                  <a:pt x="1471318" y="687425"/>
                  <a:pt x="1529706" y="461778"/>
                  <a:pt x="1390165" y="265372"/>
                </a:cubicBezTo>
                <a:close/>
              </a:path>
            </a:pathLst>
          </a:custGeom>
          <a:gradFill>
            <a:gsLst>
              <a:gs pos="0">
                <a:schemeClr val="tx2">
                  <a:lumMod val="20000"/>
                  <a:lumOff val="80000"/>
                </a:schemeClr>
              </a:gs>
              <a:gs pos="100000">
                <a:schemeClr val="tx2"/>
              </a:gs>
            </a:gsLst>
            <a:lin ang="5400000" scaled="1"/>
          </a:gradFill>
          <a:ln w="9525" cap="flat">
            <a:noFill/>
            <a:prstDash val="solid"/>
            <a:miter/>
          </a:ln>
          <a:effectLst>
            <a:outerShdw blurRad="101600" dist="101600" dir="2700000" algn="tl" rotWithShape="0">
              <a:schemeClr val="accent5">
                <a:lumMod val="50000"/>
                <a:alpha val="25000"/>
              </a:schemeClr>
            </a:outerShdw>
          </a:effectLst>
        </p:spPr>
        <p:txBody>
          <a:bodyPr rtlCol="0" anchor="ctr"/>
          <a:lstStyle/>
          <a:p>
            <a:endParaRPr lang="en-US" dirty="0"/>
          </a:p>
        </p:txBody>
      </p:sp>
      <p:sp>
        <p:nvSpPr>
          <p:cNvPr id="13" name="Text Placeholder 12">
            <a:extLst>
              <a:ext uri="{FF2B5EF4-FFF2-40B4-BE49-F238E27FC236}">
                <a16:creationId xmlns:a16="http://schemas.microsoft.com/office/drawing/2014/main" id="{4C365B88-676A-45E4-BDA2-21EA40BB053E}"/>
              </a:ext>
            </a:extLst>
          </p:cNvPr>
          <p:cNvSpPr>
            <a:spLocks noGrp="1"/>
          </p:cNvSpPr>
          <p:nvPr userDrawn="1">
            <p:ph type="body" sz="quarter" idx="18" hasCustomPrompt="1"/>
          </p:nvPr>
        </p:nvSpPr>
        <p:spPr>
          <a:xfrm rot="575132">
            <a:off x="9462243" y="4479768"/>
            <a:ext cx="1481137" cy="1171174"/>
          </a:xfrm>
        </p:spPr>
        <p:txBody>
          <a:bodyPr anchor="ctr" anchorCtr="0"/>
          <a:lstStyle>
            <a:lvl1pPr marL="0" indent="0" algn="ctr">
              <a:buNone/>
              <a:defRPr lang="en-US" sz="2800" b="1" i="1" kern="1200" smtClean="0">
                <a:ln w="82550">
                  <a:noFill/>
                </a:ln>
                <a:solidFill>
                  <a:schemeClr val="accent2"/>
                </a:solidFill>
                <a:effectLst/>
                <a:latin typeface="+mn-lt"/>
                <a:ea typeface="+mj-ea"/>
                <a:cs typeface="+mj-cs"/>
              </a:defRPr>
            </a:lvl1pPr>
          </a:lstStyle>
          <a:p>
            <a:pPr lvl="0"/>
            <a:r>
              <a:rPr lang="en-US" dirty="0"/>
              <a:t>Sit</a:t>
            </a:r>
            <a:br>
              <a:rPr lang="en-US" dirty="0"/>
            </a:br>
            <a:r>
              <a:rPr lang="en-US" dirty="0"/>
              <a:t>Amet</a:t>
            </a:r>
          </a:p>
        </p:txBody>
      </p:sp>
      <p:sp>
        <p:nvSpPr>
          <p:cNvPr id="48" name="Graphic 14">
            <a:extLst>
              <a:ext uri="{FF2B5EF4-FFF2-40B4-BE49-F238E27FC236}">
                <a16:creationId xmlns:a16="http://schemas.microsoft.com/office/drawing/2014/main" id="{0F0549CE-1242-4F70-87B5-9E47E23AE060}"/>
              </a:ext>
            </a:extLst>
          </p:cNvPr>
          <p:cNvSpPr>
            <a:spLocks noChangeAspect="1"/>
          </p:cNvSpPr>
          <p:nvPr userDrawn="1"/>
        </p:nvSpPr>
        <p:spPr>
          <a:xfrm rot="19592615">
            <a:off x="5822243" y="4577101"/>
            <a:ext cx="1692000" cy="1511413"/>
          </a:xfrm>
          <a:custGeom>
            <a:avLst/>
            <a:gdLst>
              <a:gd name="connsiteX0" fmla="*/ 1390165 w 1467456"/>
              <a:gd name="connsiteY0" fmla="*/ 265372 h 1310836"/>
              <a:gd name="connsiteX1" fmla="*/ 760848 w 1467456"/>
              <a:gd name="connsiteY1" fmla="*/ 287185 h 1310836"/>
              <a:gd name="connsiteX2" fmla="*/ 760467 w 1467456"/>
              <a:gd name="connsiteY2" fmla="*/ 287470 h 1310836"/>
              <a:gd name="connsiteX3" fmla="*/ 177156 w 1467456"/>
              <a:gd name="connsiteY3" fmla="*/ 65062 h 1310836"/>
              <a:gd name="connsiteX4" fmla="*/ 70952 w 1467456"/>
              <a:gd name="connsiteY4" fmla="*/ 668185 h 1310836"/>
              <a:gd name="connsiteX5" fmla="*/ 587779 w 1467456"/>
              <a:gd name="connsiteY5" fmla="*/ 1310836 h 1310836"/>
              <a:gd name="connsiteX6" fmla="*/ 1287105 w 1467456"/>
              <a:gd name="connsiteY6" fmla="*/ 873734 h 1310836"/>
              <a:gd name="connsiteX7" fmla="*/ 1390165 w 1467456"/>
              <a:gd name="connsiteY7" fmla="*/ 265372 h 13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7456" h="1310836">
                <a:moveTo>
                  <a:pt x="1390165" y="265372"/>
                </a:moveTo>
                <a:cubicBezTo>
                  <a:pt x="1207571" y="8483"/>
                  <a:pt x="886483" y="126974"/>
                  <a:pt x="760848" y="287185"/>
                </a:cubicBezTo>
                <a:cubicBezTo>
                  <a:pt x="760753" y="287280"/>
                  <a:pt x="760563" y="287375"/>
                  <a:pt x="760467" y="287470"/>
                </a:cubicBezTo>
                <a:cubicBezTo>
                  <a:pt x="698460" y="101638"/>
                  <a:pt x="422425" y="-109246"/>
                  <a:pt x="177156" y="65062"/>
                </a:cubicBezTo>
                <a:cubicBezTo>
                  <a:pt x="-17535" y="203460"/>
                  <a:pt x="-49920" y="416725"/>
                  <a:pt x="70952" y="668185"/>
                </a:cubicBezTo>
                <a:cubicBezTo>
                  <a:pt x="198683" y="933932"/>
                  <a:pt x="587779" y="1310836"/>
                  <a:pt x="587779" y="1310836"/>
                </a:cubicBezTo>
                <a:cubicBezTo>
                  <a:pt x="587779" y="1310836"/>
                  <a:pt x="1102891" y="1060043"/>
                  <a:pt x="1287105" y="873734"/>
                </a:cubicBezTo>
                <a:cubicBezTo>
                  <a:pt x="1471318" y="687425"/>
                  <a:pt x="1529706" y="461778"/>
                  <a:pt x="1390165" y="265372"/>
                </a:cubicBezTo>
                <a:close/>
              </a:path>
            </a:pathLst>
          </a:custGeom>
          <a:gradFill>
            <a:gsLst>
              <a:gs pos="0">
                <a:schemeClr val="tx2">
                  <a:lumMod val="20000"/>
                  <a:lumOff val="80000"/>
                </a:schemeClr>
              </a:gs>
              <a:gs pos="100000">
                <a:schemeClr val="tx2"/>
              </a:gs>
            </a:gsLst>
            <a:lin ang="5400000" scaled="1"/>
          </a:gradFill>
          <a:ln w="9525" cap="flat">
            <a:noFill/>
            <a:prstDash val="solid"/>
            <a:miter/>
          </a:ln>
          <a:effectLst>
            <a:outerShdw blurRad="101600" dist="101600" dir="2700000" algn="tl" rotWithShape="0">
              <a:schemeClr val="accent5">
                <a:lumMod val="50000"/>
                <a:alpha val="25000"/>
              </a:schemeClr>
            </a:outerShdw>
          </a:effectLst>
        </p:spPr>
        <p:txBody>
          <a:bodyPr rtlCol="0" anchor="ctr"/>
          <a:lstStyle/>
          <a:p>
            <a:endParaRPr lang="en-US" dirty="0"/>
          </a:p>
        </p:txBody>
      </p:sp>
      <p:sp>
        <p:nvSpPr>
          <p:cNvPr id="3" name="Subtitle 2">
            <a:extLst>
              <a:ext uri="{FF2B5EF4-FFF2-40B4-BE49-F238E27FC236}">
                <a16:creationId xmlns:a16="http://schemas.microsoft.com/office/drawing/2014/main" id="{DA4C39F1-E7F5-4F6F-845F-A4476B0715C3}"/>
              </a:ext>
            </a:extLst>
          </p:cNvPr>
          <p:cNvSpPr>
            <a:spLocks noGrp="1"/>
          </p:cNvSpPr>
          <p:nvPr userDrawn="1">
            <p:ph type="subTitle" idx="1" hasCustomPrompt="1"/>
          </p:nvPr>
        </p:nvSpPr>
        <p:spPr>
          <a:xfrm rot="19902639">
            <a:off x="5875044" y="5089121"/>
            <a:ext cx="1597012" cy="538265"/>
          </a:xfrm>
        </p:spPr>
        <p:txBody>
          <a:bodyPr anchor="ctr" anchorCtr="0">
            <a:noAutofit/>
          </a:bodyPr>
          <a:lstStyle>
            <a:lvl1pPr marL="0" indent="0" algn="ctr">
              <a:buNone/>
              <a:defRPr lang="en-US" sz="2800" b="1" i="1" kern="1200" dirty="0">
                <a:ln w="82550">
                  <a:noFill/>
                </a:ln>
                <a:solidFill>
                  <a:schemeClr val="accent2"/>
                </a:solidFill>
                <a:effectLst/>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Dolor</a:t>
            </a:r>
          </a:p>
        </p:txBody>
      </p:sp>
    </p:spTree>
    <p:extLst>
      <p:ext uri="{BB962C8B-B14F-4D97-AF65-F5344CB8AC3E}">
        <p14:creationId xmlns:p14="http://schemas.microsoft.com/office/powerpoint/2010/main" val="3757530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ngle Image and Caption">
    <p:bg>
      <p:bgPr>
        <a:gradFill>
          <a:gsLst>
            <a:gs pos="0">
              <a:schemeClr val="accent5"/>
            </a:gs>
            <a:gs pos="100000">
              <a:schemeClr val="bg1"/>
            </a:gs>
          </a:gsLst>
          <a:lin ang="5400000" scaled="1"/>
        </a:gradFill>
        <a:effectLst/>
      </p:bgPr>
    </p:bg>
    <p:spTree>
      <p:nvGrpSpPr>
        <p:cNvPr id="1" name=""/>
        <p:cNvGrpSpPr/>
        <p:nvPr/>
      </p:nvGrpSpPr>
      <p:grpSpPr>
        <a:xfrm>
          <a:off x="0" y="0"/>
          <a:ext cx="0" cy="0"/>
          <a:chOff x="0" y="0"/>
          <a:chExt cx="0" cy="0"/>
        </a:xfrm>
      </p:grpSpPr>
      <p:grpSp>
        <p:nvGrpSpPr>
          <p:cNvPr id="50" name="Group 49" descr="Grass">
            <a:extLst>
              <a:ext uri="{FF2B5EF4-FFF2-40B4-BE49-F238E27FC236}">
                <a16:creationId xmlns:a16="http://schemas.microsoft.com/office/drawing/2014/main" id="{5A238752-38BB-4532-9061-0B90ECE2105B}"/>
              </a:ext>
            </a:extLst>
          </p:cNvPr>
          <p:cNvGrpSpPr/>
          <p:nvPr userDrawn="1"/>
        </p:nvGrpSpPr>
        <p:grpSpPr>
          <a:xfrm>
            <a:off x="-600" y="2652713"/>
            <a:ext cx="12193200" cy="4205287"/>
            <a:chOff x="-600" y="2652713"/>
            <a:chExt cx="12193200" cy="4205287"/>
          </a:xfrm>
        </p:grpSpPr>
        <p:sp>
          <p:nvSpPr>
            <p:cNvPr id="51" name="Graphic 15">
              <a:extLst>
                <a:ext uri="{FF2B5EF4-FFF2-40B4-BE49-F238E27FC236}">
                  <a16:creationId xmlns:a16="http://schemas.microsoft.com/office/drawing/2014/main" id="{EF340FF6-87A0-49D8-BBB9-8F28A0CBF7F2}"/>
                </a:ext>
              </a:extLst>
            </p:cNvPr>
            <p:cNvSpPr>
              <a:spLocks noChangeAspect="1"/>
            </p:cNvSpPr>
            <p:nvPr userDrawn="1"/>
          </p:nvSpPr>
          <p:spPr>
            <a:xfrm>
              <a:off x="5139600" y="2720336"/>
              <a:ext cx="7052400" cy="2312679"/>
            </a:xfrm>
            <a:custGeom>
              <a:avLst/>
              <a:gdLst>
                <a:gd name="connsiteX0" fmla="*/ 5288661 w 5286375"/>
                <a:gd name="connsiteY0" fmla="*/ 104198 h 1733550"/>
                <a:gd name="connsiteX1" fmla="*/ 3180493 w 5286375"/>
                <a:gd name="connsiteY1" fmla="*/ 28855 h 1733550"/>
                <a:gd name="connsiteX2" fmla="*/ 0 w 5286375"/>
                <a:gd name="connsiteY2" fmla="*/ 945637 h 1733550"/>
                <a:gd name="connsiteX3" fmla="*/ 926211 w 5286375"/>
                <a:gd name="connsiteY3" fmla="*/ 915157 h 1733550"/>
                <a:gd name="connsiteX4" fmla="*/ 5288661 w 5286375"/>
                <a:gd name="connsiteY4" fmla="*/ 1739545 h 1733550"/>
                <a:gd name="connsiteX5" fmla="*/ 5288661 w 5286375"/>
                <a:gd name="connsiteY5" fmla="*/ 104198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6375" h="1733550">
                  <a:moveTo>
                    <a:pt x="5288661" y="104198"/>
                  </a:moveTo>
                  <a:cubicBezTo>
                    <a:pt x="4680966" y="2471"/>
                    <a:pt x="3955066" y="-29152"/>
                    <a:pt x="3180493" y="28855"/>
                  </a:cubicBezTo>
                  <a:cubicBezTo>
                    <a:pt x="1801368" y="132202"/>
                    <a:pt x="617220" y="493675"/>
                    <a:pt x="0" y="945637"/>
                  </a:cubicBezTo>
                  <a:cubicBezTo>
                    <a:pt x="301466" y="925634"/>
                    <a:pt x="610838" y="915157"/>
                    <a:pt x="926211" y="915157"/>
                  </a:cubicBezTo>
                  <a:cubicBezTo>
                    <a:pt x="2675096" y="915157"/>
                    <a:pt x="4240340" y="1235292"/>
                    <a:pt x="5288661" y="1739545"/>
                  </a:cubicBezTo>
                  <a:lnTo>
                    <a:pt x="5288661" y="104198"/>
                  </a:lnTo>
                  <a:close/>
                </a:path>
              </a:pathLst>
            </a:custGeom>
            <a:gradFill>
              <a:gsLst>
                <a:gs pos="100000">
                  <a:schemeClr val="accent1">
                    <a:alpha val="85000"/>
                  </a:schemeClr>
                </a:gs>
                <a:gs pos="0">
                  <a:schemeClr val="accent6">
                    <a:lumMod val="50000"/>
                  </a:schemeClr>
                </a:gs>
              </a:gsLst>
              <a:lin ang="5400000" scaled="1"/>
            </a:grad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0D173898-454C-4307-8711-C564E762E2EF}"/>
                </a:ext>
              </a:extLst>
            </p:cNvPr>
            <p:cNvSpPr/>
            <p:nvPr userDrawn="1"/>
          </p:nvSpPr>
          <p:spPr>
            <a:xfrm>
              <a:off x="0" y="3467285"/>
              <a:ext cx="4402800" cy="1857600"/>
            </a:xfrm>
            <a:custGeom>
              <a:avLst/>
              <a:gdLst>
                <a:gd name="connsiteX0" fmla="*/ 0 w 3295650"/>
                <a:gd name="connsiteY0" fmla="*/ 1394083 h 1390650"/>
                <a:gd name="connsiteX1" fmla="*/ 3302603 w 3295650"/>
                <a:gd name="connsiteY1" fmla="*/ 414913 h 1390650"/>
                <a:gd name="connsiteX2" fmla="*/ 1819466 w 3295650"/>
                <a:gd name="connsiteY2" fmla="*/ 42581 h 1390650"/>
                <a:gd name="connsiteX3" fmla="*/ 0 w 3295650"/>
                <a:gd name="connsiteY3" fmla="*/ 125543 h 1390650"/>
                <a:gd name="connsiteX4" fmla="*/ 0 w 3295650"/>
                <a:gd name="connsiteY4" fmla="*/ 1394083 h 13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50" h="1390650">
                  <a:moveTo>
                    <a:pt x="0" y="1394083"/>
                  </a:moveTo>
                  <a:cubicBezTo>
                    <a:pt x="758000" y="920214"/>
                    <a:pt x="1927765" y="565694"/>
                    <a:pt x="3302603" y="414913"/>
                  </a:cubicBezTo>
                  <a:cubicBezTo>
                    <a:pt x="2892743" y="241653"/>
                    <a:pt x="2381250" y="108113"/>
                    <a:pt x="1819466" y="42581"/>
                  </a:cubicBezTo>
                  <a:cubicBezTo>
                    <a:pt x="1127189" y="-38096"/>
                    <a:pt x="485489" y="-663"/>
                    <a:pt x="0" y="125543"/>
                  </a:cubicBezTo>
                  <a:lnTo>
                    <a:pt x="0" y="1394083"/>
                  </a:lnTo>
                  <a:close/>
                </a:path>
              </a:pathLst>
            </a:custGeom>
            <a:gradFill>
              <a:gsLst>
                <a:gs pos="11000">
                  <a:schemeClr val="accent6">
                    <a:lumMod val="50000"/>
                    <a:alpha val="85000"/>
                  </a:schemeClr>
                </a:gs>
                <a:gs pos="100000">
                  <a:schemeClr val="accent1"/>
                </a:gs>
              </a:gsLst>
              <a:lin ang="5400000" scaled="1"/>
            </a:gradFill>
            <a:ln w="9525" cap="flat">
              <a:noFill/>
              <a:prstDash val="solid"/>
              <a:miter/>
            </a:ln>
          </p:spPr>
          <p:txBody>
            <a:bodyPr rtlCol="0" anchor="ctr"/>
            <a:lstStyle/>
            <a:p>
              <a:endParaRPr lang="en-US" dirty="0"/>
            </a:p>
          </p:txBody>
        </p:sp>
        <p:sp>
          <p:nvSpPr>
            <p:cNvPr id="53" name="Graphic 29">
              <a:extLst>
                <a:ext uri="{FF2B5EF4-FFF2-40B4-BE49-F238E27FC236}">
                  <a16:creationId xmlns:a16="http://schemas.microsoft.com/office/drawing/2014/main" id="{D2497B4D-8B67-4C9F-B0DB-EF01657347A8}"/>
                </a:ext>
              </a:extLst>
            </p:cNvPr>
            <p:cNvSpPr/>
            <p:nvPr/>
          </p:nvSpPr>
          <p:spPr>
            <a:xfrm>
              <a:off x="-600" y="3870094"/>
              <a:ext cx="12193200" cy="2987906"/>
            </a:xfrm>
            <a:custGeom>
              <a:avLst/>
              <a:gdLst>
                <a:gd name="connsiteX0" fmla="*/ 0 w 12193200"/>
                <a:gd name="connsiteY0" fmla="*/ 2987906 h 2987906"/>
                <a:gd name="connsiteX1" fmla="*/ 12193200 w 12193200"/>
                <a:gd name="connsiteY1" fmla="*/ 2987906 h 2987906"/>
                <a:gd name="connsiteX2" fmla="*/ 12193200 w 12193200"/>
                <a:gd name="connsiteY2" fmla="*/ 1088234 h 2987906"/>
                <a:gd name="connsiteX3" fmla="*/ 6395391 w 12193200"/>
                <a:gd name="connsiteY3" fmla="*/ 0 h 2987906"/>
                <a:gd name="connsiteX4" fmla="*/ 0 w 12193200"/>
                <a:gd name="connsiteY4" fmla="*/ 1413343 h 2987906"/>
                <a:gd name="connsiteX5" fmla="*/ 0 w 12193200"/>
                <a:gd name="connsiteY5" fmla="*/ 2987906 h 29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2987906">
                  <a:moveTo>
                    <a:pt x="0" y="2987906"/>
                  </a:moveTo>
                  <a:lnTo>
                    <a:pt x="12193200" y="2987906"/>
                  </a:lnTo>
                  <a:lnTo>
                    <a:pt x="12193200" y="1088234"/>
                  </a:lnTo>
                  <a:cubicBezTo>
                    <a:pt x="10793970" y="422121"/>
                    <a:pt x="8715786" y="0"/>
                    <a:pt x="6395391" y="0"/>
                  </a:cubicBezTo>
                  <a:cubicBezTo>
                    <a:pt x="3716955" y="0"/>
                    <a:pt x="1361087" y="562489"/>
                    <a:pt x="0" y="1413343"/>
                  </a:cubicBezTo>
                  <a:lnTo>
                    <a:pt x="0" y="2987906"/>
                  </a:lnTo>
                  <a:close/>
                </a:path>
              </a:pathLst>
            </a:custGeom>
            <a:gradFill>
              <a:gsLst>
                <a:gs pos="20000">
                  <a:schemeClr val="accent3">
                    <a:lumMod val="75000"/>
                  </a:schemeClr>
                </a:gs>
                <a:gs pos="100000">
                  <a:schemeClr val="accent6">
                    <a:lumMod val="50000"/>
                    <a:alpha val="85000"/>
                  </a:schemeClr>
                </a:gs>
              </a:gsLst>
              <a:lin ang="5400000" scaled="1"/>
            </a:gradFill>
            <a:ln w="12713" cap="flat">
              <a:noFill/>
              <a:prstDash val="solid"/>
              <a:miter/>
            </a:ln>
          </p:spPr>
          <p:txBody>
            <a:bodyPr rtlCol="0" anchor="ctr"/>
            <a:lstStyle/>
            <a:p>
              <a:endParaRPr lang="en-US" dirty="0"/>
            </a:p>
          </p:txBody>
        </p:sp>
        <p:sp>
          <p:nvSpPr>
            <p:cNvPr id="54" name="Graphic 17">
              <a:extLst>
                <a:ext uri="{FF2B5EF4-FFF2-40B4-BE49-F238E27FC236}">
                  <a16:creationId xmlns:a16="http://schemas.microsoft.com/office/drawing/2014/main" id="{E96417E4-9597-42DD-A606-23ABD8D1C4D0}"/>
                </a:ext>
              </a:extLst>
            </p:cNvPr>
            <p:cNvSpPr>
              <a:spLocks noChangeAspect="1"/>
            </p:cNvSpPr>
            <p:nvPr userDrawn="1"/>
          </p:nvSpPr>
          <p:spPr>
            <a:xfrm>
              <a:off x="-600" y="3808742"/>
              <a:ext cx="12193200" cy="1494079"/>
            </a:xfrm>
            <a:custGeom>
              <a:avLst/>
              <a:gdLst>
                <a:gd name="connsiteX0" fmla="*/ 0 w 9172575"/>
                <a:gd name="connsiteY0" fmla="*/ 1129379 h 1123950"/>
                <a:gd name="connsiteX1" fmla="*/ 779240 w 9172575"/>
                <a:gd name="connsiteY1" fmla="*/ 734092 h 1123950"/>
                <a:gd name="connsiteX2" fmla="*/ 4810125 w 9172575"/>
                <a:gd name="connsiteY2" fmla="*/ 54007 h 1123950"/>
                <a:gd name="connsiteX3" fmla="*/ 8841010 w 9172575"/>
                <a:gd name="connsiteY3" fmla="*/ 734092 h 1123950"/>
                <a:gd name="connsiteX4" fmla="*/ 9172575 w 9172575"/>
                <a:gd name="connsiteY4" fmla="*/ 881158 h 1123950"/>
                <a:gd name="connsiteX5" fmla="*/ 9172575 w 9172575"/>
                <a:gd name="connsiteY5" fmla="*/ 821341 h 1123950"/>
                <a:gd name="connsiteX6" fmla="*/ 8861393 w 9172575"/>
                <a:gd name="connsiteY6" fmla="*/ 684181 h 1123950"/>
                <a:gd name="connsiteX7" fmla="*/ 4810125 w 9172575"/>
                <a:gd name="connsiteY7" fmla="*/ 0 h 1123950"/>
                <a:gd name="connsiteX8" fmla="*/ 758857 w 9172575"/>
                <a:gd name="connsiteY8" fmla="*/ 684086 h 1123950"/>
                <a:gd name="connsiteX9" fmla="*/ 0 w 9172575"/>
                <a:gd name="connsiteY9" fmla="*/ 1065562 h 1123950"/>
                <a:gd name="connsiteX10" fmla="*/ 0 w 9172575"/>
                <a:gd name="connsiteY10" fmla="*/ 112937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2575" h="1123950">
                  <a:moveTo>
                    <a:pt x="0" y="1129379"/>
                  </a:moveTo>
                  <a:cubicBezTo>
                    <a:pt x="221933" y="987266"/>
                    <a:pt x="482346" y="855059"/>
                    <a:pt x="779240" y="734092"/>
                  </a:cubicBezTo>
                  <a:cubicBezTo>
                    <a:pt x="1855470" y="295561"/>
                    <a:pt x="3286982" y="54007"/>
                    <a:pt x="4810125" y="54007"/>
                  </a:cubicBezTo>
                  <a:cubicBezTo>
                    <a:pt x="6333268" y="54007"/>
                    <a:pt x="7764780" y="295561"/>
                    <a:pt x="8841010" y="734092"/>
                  </a:cubicBezTo>
                  <a:cubicBezTo>
                    <a:pt x="8957120" y="781431"/>
                    <a:pt x="9067705" y="830485"/>
                    <a:pt x="9172575" y="881158"/>
                  </a:cubicBezTo>
                  <a:lnTo>
                    <a:pt x="9172575" y="821341"/>
                  </a:lnTo>
                  <a:cubicBezTo>
                    <a:pt x="9073705" y="774097"/>
                    <a:pt x="8969978" y="728377"/>
                    <a:pt x="8861393" y="684181"/>
                  </a:cubicBezTo>
                  <a:cubicBezTo>
                    <a:pt x="7778877" y="242983"/>
                    <a:pt x="6340031" y="0"/>
                    <a:pt x="4810125" y="0"/>
                  </a:cubicBezTo>
                  <a:cubicBezTo>
                    <a:pt x="3280220" y="0"/>
                    <a:pt x="1841373" y="242983"/>
                    <a:pt x="758857" y="684086"/>
                  </a:cubicBezTo>
                  <a:cubicBezTo>
                    <a:pt x="471869" y="801053"/>
                    <a:pt x="218313" y="928592"/>
                    <a:pt x="0" y="1065562"/>
                  </a:cubicBezTo>
                  <a:lnTo>
                    <a:pt x="0" y="1129379"/>
                  </a:lnTo>
                  <a:close/>
                </a:path>
              </a:pathLst>
            </a:custGeom>
            <a:solidFill>
              <a:schemeClr val="accent3"/>
            </a:solidFill>
            <a:ln w="9525" cap="flat">
              <a:noFill/>
              <a:prstDash val="solid"/>
              <a:miter/>
            </a:ln>
          </p:spPr>
          <p:txBody>
            <a:bodyPr rtlCol="0" anchor="ctr"/>
            <a:lstStyle/>
            <a:p>
              <a:endParaRPr lang="en-US" dirty="0"/>
            </a:p>
          </p:txBody>
        </p:sp>
        <p:sp>
          <p:nvSpPr>
            <p:cNvPr id="55" name="Graphic 19">
              <a:extLst>
                <a:ext uri="{FF2B5EF4-FFF2-40B4-BE49-F238E27FC236}">
                  <a16:creationId xmlns:a16="http://schemas.microsoft.com/office/drawing/2014/main" id="{4019D259-B0C2-4276-B9D2-A5C1A516505B}"/>
                </a:ext>
              </a:extLst>
            </p:cNvPr>
            <p:cNvSpPr>
              <a:spLocks noChangeAspect="1"/>
            </p:cNvSpPr>
            <p:nvPr/>
          </p:nvSpPr>
          <p:spPr>
            <a:xfrm>
              <a:off x="0" y="3423228"/>
              <a:ext cx="4420800" cy="558952"/>
            </a:xfrm>
            <a:custGeom>
              <a:avLst/>
              <a:gdLst>
                <a:gd name="connsiteX0" fmla="*/ 1832134 w 3314700"/>
                <a:gd name="connsiteY0" fmla="*/ 42963 h 419100"/>
                <a:gd name="connsiteX1" fmla="*/ 0 w 3314700"/>
                <a:gd name="connsiteY1" fmla="*/ 127355 h 419100"/>
                <a:gd name="connsiteX2" fmla="*/ 0 w 3314700"/>
                <a:gd name="connsiteY2" fmla="*/ 183362 h 419100"/>
                <a:gd name="connsiteX3" fmla="*/ 1108234 w 3314700"/>
                <a:gd name="connsiteY3" fmla="*/ 54012 h 419100"/>
                <a:gd name="connsiteX4" fmla="*/ 1825847 w 3314700"/>
                <a:gd name="connsiteY4" fmla="*/ 96684 h 419100"/>
                <a:gd name="connsiteX5" fmla="*/ 3203924 w 3314700"/>
                <a:gd name="connsiteY5" fmla="*/ 427106 h 419100"/>
                <a:gd name="connsiteX6" fmla="*/ 3315938 w 3314700"/>
                <a:gd name="connsiteY6" fmla="*/ 414438 h 419100"/>
                <a:gd name="connsiteX7" fmla="*/ 1832134 w 3314700"/>
                <a:gd name="connsiteY7" fmla="*/ 42963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700" h="419100">
                  <a:moveTo>
                    <a:pt x="1832134" y="42963"/>
                  </a:moveTo>
                  <a:cubicBezTo>
                    <a:pt x="1157192" y="-35713"/>
                    <a:pt x="509016" y="-5614"/>
                    <a:pt x="0" y="127355"/>
                  </a:cubicBezTo>
                  <a:lnTo>
                    <a:pt x="0" y="183362"/>
                  </a:lnTo>
                  <a:cubicBezTo>
                    <a:pt x="321564" y="97732"/>
                    <a:pt x="700754" y="54012"/>
                    <a:pt x="1108234" y="54012"/>
                  </a:cubicBezTo>
                  <a:cubicBezTo>
                    <a:pt x="1340168" y="54012"/>
                    <a:pt x="1581150" y="68109"/>
                    <a:pt x="1825847" y="96684"/>
                  </a:cubicBezTo>
                  <a:cubicBezTo>
                    <a:pt x="2329625" y="155358"/>
                    <a:pt x="2804160" y="270039"/>
                    <a:pt x="3203924" y="427106"/>
                  </a:cubicBezTo>
                  <a:cubicBezTo>
                    <a:pt x="3241167" y="422725"/>
                    <a:pt x="3278505" y="418534"/>
                    <a:pt x="3315938" y="414438"/>
                  </a:cubicBezTo>
                  <a:cubicBezTo>
                    <a:pt x="2893314" y="236225"/>
                    <a:pt x="2379536" y="106781"/>
                    <a:pt x="1832134" y="42963"/>
                  </a:cubicBezTo>
                  <a:close/>
                </a:path>
              </a:pathLst>
            </a:custGeom>
            <a:solidFill>
              <a:schemeClr val="accent3"/>
            </a:solidFill>
            <a:ln w="9525" cap="flat">
              <a:noFill/>
              <a:prstDash val="solid"/>
              <a:miter/>
            </a:ln>
          </p:spPr>
          <p:txBody>
            <a:bodyPr rtlCol="0" anchor="ctr"/>
            <a:lstStyle/>
            <a:p>
              <a:endParaRPr lang="en-US" dirty="0"/>
            </a:p>
          </p:txBody>
        </p:sp>
        <p:sp>
          <p:nvSpPr>
            <p:cNvPr id="56" name="Graphic 21">
              <a:extLst>
                <a:ext uri="{FF2B5EF4-FFF2-40B4-BE49-F238E27FC236}">
                  <a16:creationId xmlns:a16="http://schemas.microsoft.com/office/drawing/2014/main" id="{59CE2DDC-5F67-4D59-A876-6AF403305F73}"/>
                </a:ext>
              </a:extLst>
            </p:cNvPr>
            <p:cNvSpPr>
              <a:spLocks noChangeAspect="1"/>
            </p:cNvSpPr>
            <p:nvPr/>
          </p:nvSpPr>
          <p:spPr>
            <a:xfrm>
              <a:off x="5139600" y="2652713"/>
              <a:ext cx="7052400" cy="1257996"/>
            </a:xfrm>
            <a:custGeom>
              <a:avLst/>
              <a:gdLst>
                <a:gd name="connsiteX0" fmla="*/ 589217 w 5286375"/>
                <a:gd name="connsiteY0" fmla="*/ 675894 h 942975"/>
                <a:gd name="connsiteX1" fmla="*/ 3192495 w 5286375"/>
                <a:gd name="connsiteY1" fmla="*/ 82963 h 942975"/>
                <a:gd name="connsiteX2" fmla="*/ 3956114 w 5286375"/>
                <a:gd name="connsiteY2" fmla="*/ 54007 h 942975"/>
                <a:gd name="connsiteX3" fmla="*/ 5289137 w 5286375"/>
                <a:gd name="connsiteY3" fmla="*/ 156877 h 942975"/>
                <a:gd name="connsiteX4" fmla="*/ 5289137 w 5286375"/>
                <a:gd name="connsiteY4" fmla="*/ 102108 h 942975"/>
                <a:gd name="connsiteX5" fmla="*/ 3188494 w 5286375"/>
                <a:gd name="connsiteY5" fmla="*/ 29147 h 942975"/>
                <a:gd name="connsiteX6" fmla="*/ 567023 w 5286375"/>
                <a:gd name="connsiteY6" fmla="*/ 626650 h 942975"/>
                <a:gd name="connsiteX7" fmla="*/ 0 w 5286375"/>
                <a:gd name="connsiteY7" fmla="*/ 946309 h 942975"/>
                <a:gd name="connsiteX8" fmla="*/ 103823 w 5286375"/>
                <a:gd name="connsiteY8" fmla="*/ 939832 h 942975"/>
                <a:gd name="connsiteX9" fmla="*/ 589217 w 5286375"/>
                <a:gd name="connsiteY9" fmla="*/ 675894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6375" h="942975">
                  <a:moveTo>
                    <a:pt x="589217" y="675894"/>
                  </a:moveTo>
                  <a:cubicBezTo>
                    <a:pt x="1272921" y="368142"/>
                    <a:pt x="2197513" y="157544"/>
                    <a:pt x="3192495" y="82963"/>
                  </a:cubicBezTo>
                  <a:cubicBezTo>
                    <a:pt x="3451479" y="63532"/>
                    <a:pt x="3706940" y="54007"/>
                    <a:pt x="3956114" y="54007"/>
                  </a:cubicBezTo>
                  <a:cubicBezTo>
                    <a:pt x="4430840" y="54007"/>
                    <a:pt x="4882230" y="88869"/>
                    <a:pt x="5289137" y="156877"/>
                  </a:cubicBezTo>
                  <a:lnTo>
                    <a:pt x="5289137" y="102108"/>
                  </a:lnTo>
                  <a:cubicBezTo>
                    <a:pt x="4666298" y="-1047"/>
                    <a:pt x="3941255" y="-27336"/>
                    <a:pt x="3188494" y="29147"/>
                  </a:cubicBezTo>
                  <a:cubicBezTo>
                    <a:pt x="2187321" y="104204"/>
                    <a:pt x="1256348" y="316326"/>
                    <a:pt x="567023" y="626650"/>
                  </a:cubicBezTo>
                  <a:cubicBezTo>
                    <a:pt x="343472" y="727234"/>
                    <a:pt x="153829" y="834581"/>
                    <a:pt x="0" y="946309"/>
                  </a:cubicBezTo>
                  <a:cubicBezTo>
                    <a:pt x="34481" y="944023"/>
                    <a:pt x="69152" y="941832"/>
                    <a:pt x="103823" y="939832"/>
                  </a:cubicBezTo>
                  <a:cubicBezTo>
                    <a:pt x="241078" y="847821"/>
                    <a:pt x="403384" y="759524"/>
                    <a:pt x="589217" y="675894"/>
                  </a:cubicBezTo>
                  <a:close/>
                </a:path>
              </a:pathLst>
            </a:custGeom>
            <a:solidFill>
              <a:schemeClr val="accent3"/>
            </a:solidFill>
            <a:ln w="9525" cap="flat">
              <a:noFill/>
              <a:prstDash val="solid"/>
              <a:miter/>
            </a:ln>
          </p:spPr>
          <p:txBody>
            <a:bodyPr rtlCol="0" anchor="ctr"/>
            <a:lstStyle/>
            <a:p>
              <a:endParaRPr lang="en-US" dirty="0"/>
            </a:p>
          </p:txBody>
        </p:sp>
      </p:grpSp>
      <p:sp>
        <p:nvSpPr>
          <p:cNvPr id="4" name="Date Placeholder 3">
            <a:extLst>
              <a:ext uri="{FF2B5EF4-FFF2-40B4-BE49-F238E27FC236}">
                <a16:creationId xmlns:a16="http://schemas.microsoft.com/office/drawing/2014/main" id="{2EAAEAB4-6E69-4C07-9225-AA2BA7A0A500}"/>
              </a:ext>
            </a:extLst>
          </p:cNvPr>
          <p:cNvSpPr>
            <a:spLocks noGrp="1"/>
          </p:cNvSpPr>
          <p:nvPr>
            <p:ph type="dt" sz="half" idx="10"/>
          </p:nvPr>
        </p:nvSpPr>
        <p:spPr/>
        <p:txBody>
          <a:bodyPr/>
          <a:lstStyle/>
          <a:p>
            <a:fld id="{D7705BBB-19B7-422C-81BC-3C84FAD60FC2}" type="datetime1">
              <a:rPr lang="en-US" smtClean="0"/>
              <a:t>10/11/22</a:t>
            </a:fld>
            <a:endParaRPr lang="en-US" dirty="0"/>
          </a:p>
        </p:txBody>
      </p:sp>
      <p:sp>
        <p:nvSpPr>
          <p:cNvPr id="5" name="Footer Placeholder 4">
            <a:extLst>
              <a:ext uri="{FF2B5EF4-FFF2-40B4-BE49-F238E27FC236}">
                <a16:creationId xmlns:a16="http://schemas.microsoft.com/office/drawing/2014/main" id="{BBCE54A0-611A-4C38-B092-C1FD121BD4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22D366-2348-4A64-AEFC-DDE74A8C07DF}"/>
              </a:ext>
            </a:extLst>
          </p:cNvPr>
          <p:cNvSpPr>
            <a:spLocks noGrp="1"/>
          </p:cNvSpPr>
          <p:nvPr>
            <p:ph type="sldNum" sz="quarter" idx="12"/>
          </p:nvPr>
        </p:nvSpPr>
        <p:spPr/>
        <p:txBody>
          <a:bodyPr/>
          <a:lstStyle>
            <a:lvl1pPr>
              <a:defRPr>
                <a:solidFill>
                  <a:schemeClr val="tx2"/>
                </a:solidFill>
              </a:defRPr>
            </a:lvl1pPr>
          </a:lstStyle>
          <a:p>
            <a:fld id="{2F639228-50FA-4E74-A1E2-36410642796A}" type="slidenum">
              <a:rPr lang="en-US" smtClean="0"/>
              <a:pPr/>
              <a:t>‹#›</a:t>
            </a:fld>
            <a:endParaRPr lang="en-US" dirty="0"/>
          </a:p>
        </p:txBody>
      </p:sp>
      <p:pic>
        <p:nvPicPr>
          <p:cNvPr id="34" name="Graphic 33" descr="Animal footprints">
            <a:extLst>
              <a:ext uri="{FF2B5EF4-FFF2-40B4-BE49-F238E27FC236}">
                <a16:creationId xmlns:a16="http://schemas.microsoft.com/office/drawing/2014/main" id="{8715FFD0-CCA6-4631-8CB5-596D04321B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196" y="5821464"/>
            <a:ext cx="4499319" cy="943200"/>
          </a:xfrm>
          <a:prstGeom prst="rect">
            <a:avLst/>
          </a:prstGeom>
        </p:spPr>
      </p:pic>
      <p:pic>
        <p:nvPicPr>
          <p:cNvPr id="35" name="Graphic 34" descr="Animal footprints">
            <a:extLst>
              <a:ext uri="{FF2B5EF4-FFF2-40B4-BE49-F238E27FC236}">
                <a16:creationId xmlns:a16="http://schemas.microsoft.com/office/drawing/2014/main" id="{75680B12-738C-4D9F-9DE0-4FC961F5B9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0343" y="4381198"/>
            <a:ext cx="2246400" cy="2373315"/>
          </a:xfrm>
          <a:prstGeom prst="rect">
            <a:avLst/>
          </a:prstGeom>
        </p:spPr>
      </p:pic>
      <p:sp>
        <p:nvSpPr>
          <p:cNvPr id="39" name="Graphic 37" descr="Cloud">
            <a:extLst>
              <a:ext uri="{FF2B5EF4-FFF2-40B4-BE49-F238E27FC236}">
                <a16:creationId xmlns:a16="http://schemas.microsoft.com/office/drawing/2014/main" id="{70727BAA-C738-415D-B003-604A32C69455}"/>
              </a:ext>
            </a:extLst>
          </p:cNvPr>
          <p:cNvSpPr>
            <a:spLocks noChangeAspect="1"/>
          </p:cNvSpPr>
          <p:nvPr/>
        </p:nvSpPr>
        <p:spPr>
          <a:xfrm>
            <a:off x="479444" y="357805"/>
            <a:ext cx="2074615" cy="1044000"/>
          </a:xfrm>
          <a:custGeom>
            <a:avLst/>
            <a:gdLst>
              <a:gd name="connsiteX0" fmla="*/ 1735166 w 1967307"/>
              <a:gd name="connsiteY0" fmla="*/ 508962 h 989999"/>
              <a:gd name="connsiteX1" fmla="*/ 1731739 w 1967307"/>
              <a:gd name="connsiteY1" fmla="*/ 508962 h 989999"/>
              <a:gd name="connsiteX2" fmla="*/ 1737704 w 1967307"/>
              <a:gd name="connsiteY2" fmla="*/ 454004 h 989999"/>
              <a:gd name="connsiteX3" fmla="*/ 1483477 w 1967307"/>
              <a:gd name="connsiteY3" fmla="*/ 200666 h 989999"/>
              <a:gd name="connsiteX4" fmla="*/ 1379781 w 1967307"/>
              <a:gd name="connsiteY4" fmla="*/ 223258 h 989999"/>
              <a:gd name="connsiteX5" fmla="*/ 1052066 w 1967307"/>
              <a:gd name="connsiteY5" fmla="*/ 1 h 989999"/>
              <a:gd name="connsiteX6" fmla="*/ 710389 w 1967307"/>
              <a:gd name="connsiteY6" fmla="*/ 273266 h 989999"/>
              <a:gd name="connsiteX7" fmla="*/ 622177 w 1967307"/>
              <a:gd name="connsiteY7" fmla="*/ 258035 h 989999"/>
              <a:gd name="connsiteX8" fmla="*/ 358431 w 1967307"/>
              <a:gd name="connsiteY8" fmla="*/ 511501 h 989999"/>
              <a:gd name="connsiteX9" fmla="*/ 240266 w 1967307"/>
              <a:gd name="connsiteY9" fmla="*/ 511754 h 989999"/>
              <a:gd name="connsiteX10" fmla="*/ 0 w 1967307"/>
              <a:gd name="connsiteY10" fmla="*/ 753035 h 989999"/>
              <a:gd name="connsiteX11" fmla="*/ 0 w 1967307"/>
              <a:gd name="connsiteY11" fmla="*/ 753035 h 989999"/>
              <a:gd name="connsiteX12" fmla="*/ 241154 w 1967307"/>
              <a:gd name="connsiteY12" fmla="*/ 993301 h 989999"/>
              <a:gd name="connsiteX13" fmla="*/ 1736054 w 1967307"/>
              <a:gd name="connsiteY13" fmla="*/ 990508 h 989999"/>
              <a:gd name="connsiteX14" fmla="*/ 1976320 w 1967307"/>
              <a:gd name="connsiteY14" fmla="*/ 749354 h 989999"/>
              <a:gd name="connsiteX15" fmla="*/ 1735166 w 1967307"/>
              <a:gd name="connsiteY15" fmla="*/ 508962 h 98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7307" h="989999">
                <a:moveTo>
                  <a:pt x="1735166" y="508962"/>
                </a:moveTo>
                <a:lnTo>
                  <a:pt x="1731739" y="508962"/>
                </a:lnTo>
                <a:cubicBezTo>
                  <a:pt x="1735674" y="491320"/>
                  <a:pt x="1737831" y="472916"/>
                  <a:pt x="1737704" y="454004"/>
                </a:cubicBezTo>
                <a:cubicBezTo>
                  <a:pt x="1737451" y="313881"/>
                  <a:pt x="1623600" y="200412"/>
                  <a:pt x="1483477" y="200666"/>
                </a:cubicBezTo>
                <a:cubicBezTo>
                  <a:pt x="1446416" y="200793"/>
                  <a:pt x="1411385" y="208916"/>
                  <a:pt x="1379781" y="223258"/>
                </a:cubicBezTo>
                <a:cubicBezTo>
                  <a:pt x="1328631" y="92401"/>
                  <a:pt x="1201201" y="-253"/>
                  <a:pt x="1052066" y="1"/>
                </a:cubicBezTo>
                <a:cubicBezTo>
                  <a:pt x="885162" y="254"/>
                  <a:pt x="745800" y="117151"/>
                  <a:pt x="710389" y="273266"/>
                </a:cubicBezTo>
                <a:cubicBezTo>
                  <a:pt x="682720" y="263493"/>
                  <a:pt x="653147" y="258035"/>
                  <a:pt x="622177" y="258035"/>
                </a:cubicBezTo>
                <a:cubicBezTo>
                  <a:pt x="479897" y="258289"/>
                  <a:pt x="364397" y="370743"/>
                  <a:pt x="358431" y="511501"/>
                </a:cubicBezTo>
                <a:lnTo>
                  <a:pt x="240266" y="511754"/>
                </a:lnTo>
                <a:cubicBezTo>
                  <a:pt x="107377" y="512008"/>
                  <a:pt x="-253" y="620020"/>
                  <a:pt x="0" y="753035"/>
                </a:cubicBezTo>
                <a:lnTo>
                  <a:pt x="0" y="753035"/>
                </a:lnTo>
                <a:cubicBezTo>
                  <a:pt x="254" y="885924"/>
                  <a:pt x="108266" y="993554"/>
                  <a:pt x="241154" y="993301"/>
                </a:cubicBezTo>
                <a:lnTo>
                  <a:pt x="1736054" y="990508"/>
                </a:lnTo>
                <a:cubicBezTo>
                  <a:pt x="1869070" y="990254"/>
                  <a:pt x="1976574" y="882243"/>
                  <a:pt x="1976320" y="749354"/>
                </a:cubicBezTo>
                <a:cubicBezTo>
                  <a:pt x="1976066" y="616466"/>
                  <a:pt x="1868181" y="508708"/>
                  <a:pt x="1735166" y="508962"/>
                </a:cubicBezTo>
                <a:close/>
              </a:path>
            </a:pathLst>
          </a:custGeom>
          <a:gradFill>
            <a:gsLst>
              <a:gs pos="96000">
                <a:schemeClr val="accent5">
                  <a:lumMod val="40000"/>
                  <a:lumOff val="60000"/>
                </a:schemeClr>
              </a:gs>
              <a:gs pos="0">
                <a:schemeClr val="bg1"/>
              </a:gs>
            </a:gsLst>
            <a:lin ang="5400000" scaled="1"/>
          </a:gradFill>
          <a:ln w="12639"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41" name="Graphic 39" descr="Cloud">
            <a:extLst>
              <a:ext uri="{FF2B5EF4-FFF2-40B4-BE49-F238E27FC236}">
                <a16:creationId xmlns:a16="http://schemas.microsoft.com/office/drawing/2014/main" id="{84693828-C56D-4A5C-ABB5-7674FBFDE0BB}"/>
              </a:ext>
            </a:extLst>
          </p:cNvPr>
          <p:cNvSpPr/>
          <p:nvPr/>
        </p:nvSpPr>
        <p:spPr>
          <a:xfrm>
            <a:off x="5066438" y="655516"/>
            <a:ext cx="2577600" cy="1079290"/>
          </a:xfrm>
          <a:custGeom>
            <a:avLst/>
            <a:gdLst>
              <a:gd name="connsiteX0" fmla="*/ 2577727 w 2577600"/>
              <a:gd name="connsiteY0" fmla="*/ 835117 h 1079290"/>
              <a:gd name="connsiteX1" fmla="*/ 2329490 w 2577600"/>
              <a:gd name="connsiteY1" fmla="*/ 587261 h 1079290"/>
              <a:gd name="connsiteX2" fmla="*/ 2255845 w 2577600"/>
              <a:gd name="connsiteY2" fmla="*/ 587261 h 1079290"/>
              <a:gd name="connsiteX3" fmla="*/ 2256226 w 2577600"/>
              <a:gd name="connsiteY3" fmla="*/ 570754 h 1079290"/>
              <a:gd name="connsiteX4" fmla="*/ 1897647 w 2577600"/>
              <a:gd name="connsiteY4" fmla="*/ 205827 h 1079290"/>
              <a:gd name="connsiteX5" fmla="*/ 1646236 w 2577600"/>
              <a:gd name="connsiteY5" fmla="*/ 311090 h 1079290"/>
              <a:gd name="connsiteX6" fmla="*/ 1392031 w 2577600"/>
              <a:gd name="connsiteY6" fmla="*/ 130023 h 1079290"/>
              <a:gd name="connsiteX7" fmla="*/ 1246517 w 2577600"/>
              <a:gd name="connsiteY7" fmla="*/ 173449 h 1079290"/>
              <a:gd name="connsiteX8" fmla="*/ 941523 w 2577600"/>
              <a:gd name="connsiteY8" fmla="*/ 0 h 1079290"/>
              <a:gd name="connsiteX9" fmla="*/ 592340 w 2577600"/>
              <a:gd name="connsiteY9" fmla="*/ 284044 h 1079290"/>
              <a:gd name="connsiteX10" fmla="*/ 501680 w 2577600"/>
              <a:gd name="connsiteY10" fmla="*/ 267156 h 1079290"/>
              <a:gd name="connsiteX11" fmla="*/ 242777 w 2577600"/>
              <a:gd name="connsiteY11" fmla="*/ 531265 h 1079290"/>
              <a:gd name="connsiteX12" fmla="*/ 248999 w 2577600"/>
              <a:gd name="connsiteY12" fmla="*/ 588404 h 1079290"/>
              <a:gd name="connsiteX13" fmla="*/ 247729 w 2577600"/>
              <a:gd name="connsiteY13" fmla="*/ 588404 h 1079290"/>
              <a:gd name="connsiteX14" fmla="*/ 0 w 2577600"/>
              <a:gd name="connsiteY14" fmla="*/ 836514 h 1079290"/>
              <a:gd name="connsiteX15" fmla="*/ 0 w 2577600"/>
              <a:gd name="connsiteY15" fmla="*/ 841212 h 1079290"/>
              <a:gd name="connsiteX16" fmla="*/ 248237 w 2577600"/>
              <a:gd name="connsiteY16" fmla="*/ 1089068 h 1079290"/>
              <a:gd name="connsiteX17" fmla="*/ 2329871 w 2577600"/>
              <a:gd name="connsiteY17" fmla="*/ 1087925 h 1079290"/>
              <a:gd name="connsiteX18" fmla="*/ 2577727 w 2577600"/>
              <a:gd name="connsiteY18" fmla="*/ 839688 h 1079290"/>
              <a:gd name="connsiteX19" fmla="*/ 2577727 w 2577600"/>
              <a:gd name="connsiteY19" fmla="*/ 835117 h 107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77600" h="1079290">
                <a:moveTo>
                  <a:pt x="2577727" y="835117"/>
                </a:moveTo>
                <a:cubicBezTo>
                  <a:pt x="2577600" y="698111"/>
                  <a:pt x="2466497" y="587134"/>
                  <a:pt x="2329490" y="587261"/>
                </a:cubicBezTo>
                <a:lnTo>
                  <a:pt x="2255845" y="587261"/>
                </a:lnTo>
                <a:cubicBezTo>
                  <a:pt x="2256099" y="581801"/>
                  <a:pt x="2256226" y="576214"/>
                  <a:pt x="2256226" y="570754"/>
                </a:cubicBezTo>
                <a:cubicBezTo>
                  <a:pt x="2256099" y="369118"/>
                  <a:pt x="2095602" y="205700"/>
                  <a:pt x="1897647" y="205827"/>
                </a:cubicBezTo>
                <a:cubicBezTo>
                  <a:pt x="1799622" y="205827"/>
                  <a:pt x="1710866" y="246078"/>
                  <a:pt x="1646236" y="311090"/>
                </a:cubicBezTo>
                <a:cubicBezTo>
                  <a:pt x="1608397" y="205319"/>
                  <a:pt x="1508849" y="129896"/>
                  <a:pt x="1392031" y="130023"/>
                </a:cubicBezTo>
                <a:cubicBezTo>
                  <a:pt x="1338448" y="130023"/>
                  <a:pt x="1288546" y="146022"/>
                  <a:pt x="1246517" y="173449"/>
                </a:cubicBezTo>
                <a:cubicBezTo>
                  <a:pt x="1183411" y="69202"/>
                  <a:pt x="1070403" y="-127"/>
                  <a:pt x="941523" y="0"/>
                </a:cubicBezTo>
                <a:cubicBezTo>
                  <a:pt x="770995" y="127"/>
                  <a:pt x="628528" y="121516"/>
                  <a:pt x="592340" y="284044"/>
                </a:cubicBezTo>
                <a:cubicBezTo>
                  <a:pt x="564152" y="273251"/>
                  <a:pt x="533678" y="267156"/>
                  <a:pt x="501680" y="267156"/>
                </a:cubicBezTo>
                <a:cubicBezTo>
                  <a:pt x="358579" y="267283"/>
                  <a:pt x="242777" y="385497"/>
                  <a:pt x="242777" y="531265"/>
                </a:cubicBezTo>
                <a:cubicBezTo>
                  <a:pt x="242777" y="550946"/>
                  <a:pt x="245063" y="569993"/>
                  <a:pt x="248999" y="588404"/>
                </a:cubicBezTo>
                <a:lnTo>
                  <a:pt x="247729" y="588404"/>
                </a:lnTo>
                <a:cubicBezTo>
                  <a:pt x="110977" y="588404"/>
                  <a:pt x="-127" y="699507"/>
                  <a:pt x="0" y="836514"/>
                </a:cubicBezTo>
                <a:lnTo>
                  <a:pt x="0" y="841212"/>
                </a:lnTo>
                <a:cubicBezTo>
                  <a:pt x="127" y="978218"/>
                  <a:pt x="111231" y="1089195"/>
                  <a:pt x="248237" y="1089068"/>
                </a:cubicBezTo>
                <a:lnTo>
                  <a:pt x="2329871" y="1087925"/>
                </a:lnTo>
                <a:cubicBezTo>
                  <a:pt x="2466878" y="1087798"/>
                  <a:pt x="2577854" y="976695"/>
                  <a:pt x="2577727" y="839688"/>
                </a:cubicBezTo>
                <a:lnTo>
                  <a:pt x="2577727" y="835117"/>
                </a:lnTo>
                <a:close/>
              </a:path>
            </a:pathLst>
          </a:custGeom>
          <a:gradFill>
            <a:gsLst>
              <a:gs pos="96000">
                <a:schemeClr val="accent5">
                  <a:lumMod val="40000"/>
                  <a:lumOff val="60000"/>
                </a:schemeClr>
              </a:gs>
              <a:gs pos="0">
                <a:schemeClr val="bg1"/>
              </a:gs>
            </a:gsLst>
            <a:lin ang="5400000" scaled="1"/>
          </a:gradFill>
          <a:ln w="12669"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8" name="Graphic 6" descr="Cloud">
            <a:extLst>
              <a:ext uri="{FF2B5EF4-FFF2-40B4-BE49-F238E27FC236}">
                <a16:creationId xmlns:a16="http://schemas.microsoft.com/office/drawing/2014/main" id="{CFAA5ABA-7776-49AB-9A73-252A28992992}"/>
              </a:ext>
            </a:extLst>
          </p:cNvPr>
          <p:cNvSpPr/>
          <p:nvPr/>
        </p:nvSpPr>
        <p:spPr>
          <a:xfrm>
            <a:off x="-3138" y="2412920"/>
            <a:ext cx="648000" cy="504000"/>
          </a:xfrm>
          <a:custGeom>
            <a:avLst/>
            <a:gdLst>
              <a:gd name="connsiteX0" fmla="*/ 823770 w 810000"/>
              <a:gd name="connsiteY0" fmla="*/ 480492 h 648000"/>
              <a:gd name="connsiteX1" fmla="*/ 654642 w 810000"/>
              <a:gd name="connsiteY1" fmla="*/ 311526 h 648000"/>
              <a:gd name="connsiteX2" fmla="*/ 604098 w 810000"/>
              <a:gd name="connsiteY2" fmla="*/ 311526 h 648000"/>
              <a:gd name="connsiteX3" fmla="*/ 604584 w 810000"/>
              <a:gd name="connsiteY3" fmla="*/ 300186 h 648000"/>
              <a:gd name="connsiteX4" fmla="*/ 360288 w 810000"/>
              <a:gd name="connsiteY4" fmla="*/ 51516 h 648000"/>
              <a:gd name="connsiteX5" fmla="*/ 188892 w 810000"/>
              <a:gd name="connsiteY5" fmla="*/ 123444 h 648000"/>
              <a:gd name="connsiteX6" fmla="*/ 15876 w 810000"/>
              <a:gd name="connsiteY6" fmla="*/ 0 h 648000"/>
              <a:gd name="connsiteX7" fmla="*/ 0 w 810000"/>
              <a:gd name="connsiteY7" fmla="*/ 810 h 648000"/>
              <a:gd name="connsiteX8" fmla="*/ 0 w 810000"/>
              <a:gd name="connsiteY8" fmla="*/ 653184 h 648000"/>
              <a:gd name="connsiteX9" fmla="*/ 654804 w 810000"/>
              <a:gd name="connsiteY9" fmla="*/ 652860 h 648000"/>
              <a:gd name="connsiteX10" fmla="*/ 823770 w 810000"/>
              <a:gd name="connsiteY10" fmla="*/ 483732 h 648000"/>
              <a:gd name="connsiteX11" fmla="*/ 823770 w 810000"/>
              <a:gd name="connsiteY11" fmla="*/ 48049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0000" h="648000">
                <a:moveTo>
                  <a:pt x="823770" y="480492"/>
                </a:moveTo>
                <a:cubicBezTo>
                  <a:pt x="823770" y="387180"/>
                  <a:pt x="747954" y="311526"/>
                  <a:pt x="654642" y="311526"/>
                </a:cubicBezTo>
                <a:lnTo>
                  <a:pt x="604098" y="311526"/>
                </a:lnTo>
                <a:cubicBezTo>
                  <a:pt x="604260" y="307800"/>
                  <a:pt x="604584" y="304074"/>
                  <a:pt x="604584" y="300186"/>
                </a:cubicBezTo>
                <a:cubicBezTo>
                  <a:pt x="604584" y="162810"/>
                  <a:pt x="495072" y="51516"/>
                  <a:pt x="360288" y="51516"/>
                </a:cubicBezTo>
                <a:cubicBezTo>
                  <a:pt x="293382" y="51516"/>
                  <a:pt x="232956" y="79056"/>
                  <a:pt x="188892" y="123444"/>
                </a:cubicBezTo>
                <a:cubicBezTo>
                  <a:pt x="163134" y="51516"/>
                  <a:pt x="95580" y="0"/>
                  <a:pt x="15876" y="0"/>
                </a:cubicBezTo>
                <a:cubicBezTo>
                  <a:pt x="10530" y="0"/>
                  <a:pt x="5184" y="324"/>
                  <a:pt x="0" y="810"/>
                </a:cubicBezTo>
                <a:lnTo>
                  <a:pt x="0" y="653184"/>
                </a:lnTo>
                <a:lnTo>
                  <a:pt x="654804" y="652860"/>
                </a:lnTo>
                <a:cubicBezTo>
                  <a:pt x="748116" y="652860"/>
                  <a:pt x="823770" y="577044"/>
                  <a:pt x="823770" y="483732"/>
                </a:cubicBezTo>
                <a:lnTo>
                  <a:pt x="823770" y="480492"/>
                </a:lnTo>
                <a:close/>
              </a:path>
            </a:pathLst>
          </a:custGeom>
          <a:gradFill>
            <a:gsLst>
              <a:gs pos="96000">
                <a:schemeClr val="accent5">
                  <a:lumMod val="40000"/>
                  <a:lumOff val="60000"/>
                </a:schemeClr>
              </a:gs>
              <a:gs pos="0">
                <a:schemeClr val="bg1"/>
              </a:gs>
            </a:gsLst>
            <a:lin ang="5400000" scaled="1"/>
          </a:gradFill>
          <a:ln w="16062"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14" name="Graphic 11" descr="Cloud">
            <a:extLst>
              <a:ext uri="{FF2B5EF4-FFF2-40B4-BE49-F238E27FC236}">
                <a16:creationId xmlns:a16="http://schemas.microsoft.com/office/drawing/2014/main" id="{B78CCADC-F595-40CA-9689-62C82C2C6F8A}"/>
              </a:ext>
            </a:extLst>
          </p:cNvPr>
          <p:cNvSpPr>
            <a:spLocks noChangeAspect="1"/>
          </p:cNvSpPr>
          <p:nvPr/>
        </p:nvSpPr>
        <p:spPr>
          <a:xfrm>
            <a:off x="11036400" y="451249"/>
            <a:ext cx="1155600" cy="990514"/>
          </a:xfrm>
          <a:custGeom>
            <a:avLst/>
            <a:gdLst>
              <a:gd name="connsiteX0" fmla="*/ 867156 w 866775"/>
              <a:gd name="connsiteY0" fmla="*/ 11527 h 742950"/>
              <a:gd name="connsiteX1" fmla="*/ 789528 w 866775"/>
              <a:gd name="connsiteY1" fmla="*/ 2 h 742950"/>
              <a:gd name="connsiteX2" fmla="*/ 533115 w 866775"/>
              <a:gd name="connsiteY2" fmla="*/ 205075 h 742950"/>
              <a:gd name="connsiteX3" fmla="*/ 466916 w 866775"/>
              <a:gd name="connsiteY3" fmla="*/ 193645 h 742950"/>
              <a:gd name="connsiteX4" fmla="*/ 268986 w 866775"/>
              <a:gd name="connsiteY4" fmla="*/ 383859 h 742950"/>
              <a:gd name="connsiteX5" fmla="*/ 180309 w 866775"/>
              <a:gd name="connsiteY5" fmla="*/ 384050 h 742950"/>
              <a:gd name="connsiteX6" fmla="*/ 0 w 866775"/>
              <a:gd name="connsiteY6" fmla="*/ 565120 h 742950"/>
              <a:gd name="connsiteX7" fmla="*/ 0 w 866775"/>
              <a:gd name="connsiteY7" fmla="*/ 565120 h 742950"/>
              <a:gd name="connsiteX8" fmla="*/ 180975 w 866775"/>
              <a:gd name="connsiteY8" fmla="*/ 745428 h 742950"/>
              <a:gd name="connsiteX9" fmla="*/ 867156 w 866775"/>
              <a:gd name="connsiteY9" fmla="*/ 744095 h 742950"/>
              <a:gd name="connsiteX10" fmla="*/ 867156 w 866775"/>
              <a:gd name="connsiteY10" fmla="*/ 11527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775" h="742950">
                <a:moveTo>
                  <a:pt x="867156" y="11527"/>
                </a:moveTo>
                <a:cubicBezTo>
                  <a:pt x="842582" y="4097"/>
                  <a:pt x="816579" y="-94"/>
                  <a:pt x="789528" y="2"/>
                </a:cubicBezTo>
                <a:cubicBezTo>
                  <a:pt x="664274" y="192"/>
                  <a:pt x="559689" y="87917"/>
                  <a:pt x="533115" y="205075"/>
                </a:cubicBezTo>
                <a:cubicBezTo>
                  <a:pt x="512350" y="197741"/>
                  <a:pt x="490157" y="193645"/>
                  <a:pt x="466916" y="193645"/>
                </a:cubicBezTo>
                <a:cubicBezTo>
                  <a:pt x="360141" y="193835"/>
                  <a:pt x="273463" y="278227"/>
                  <a:pt x="268986" y="383859"/>
                </a:cubicBezTo>
                <a:lnTo>
                  <a:pt x="180309" y="384050"/>
                </a:lnTo>
                <a:cubicBezTo>
                  <a:pt x="80582" y="384240"/>
                  <a:pt x="-190" y="465298"/>
                  <a:pt x="0" y="565120"/>
                </a:cubicBezTo>
                <a:lnTo>
                  <a:pt x="0" y="565120"/>
                </a:lnTo>
                <a:cubicBezTo>
                  <a:pt x="191" y="664847"/>
                  <a:pt x="81249" y="745619"/>
                  <a:pt x="180975" y="745428"/>
                </a:cubicBezTo>
                <a:lnTo>
                  <a:pt x="867156" y="744095"/>
                </a:lnTo>
                <a:lnTo>
                  <a:pt x="867156" y="11527"/>
                </a:lnTo>
                <a:close/>
              </a:path>
            </a:pathLst>
          </a:custGeom>
          <a:gradFill>
            <a:gsLst>
              <a:gs pos="100000">
                <a:schemeClr val="accent5">
                  <a:lumMod val="40000"/>
                  <a:lumOff val="60000"/>
                </a:schemeClr>
              </a:gs>
              <a:gs pos="0">
                <a:schemeClr val="bg1"/>
              </a:gs>
            </a:gsLst>
            <a:lin ang="5400000" scaled="1"/>
          </a:gradFill>
          <a:ln w="9525" cap="flat">
            <a:noFill/>
            <a:prstDash val="solid"/>
            <a:miter/>
          </a:ln>
          <a:effectLst>
            <a:outerShdw blurRad="50800" dist="38100" dir="5400000" algn="t" rotWithShape="0">
              <a:schemeClr val="accent5">
                <a:lumMod val="50000"/>
                <a:alpha val="40000"/>
              </a:schemeClr>
            </a:outerShdw>
          </a:effectLst>
        </p:spPr>
        <p:txBody>
          <a:bodyPr rtlCol="0" anchor="ctr"/>
          <a:lstStyle/>
          <a:p>
            <a:endParaRPr lang="en-US" dirty="0"/>
          </a:p>
        </p:txBody>
      </p:sp>
      <p:sp>
        <p:nvSpPr>
          <p:cNvPr id="10" name="Text Placeholder 9">
            <a:extLst>
              <a:ext uri="{FF2B5EF4-FFF2-40B4-BE49-F238E27FC236}">
                <a16:creationId xmlns:a16="http://schemas.microsoft.com/office/drawing/2014/main" id="{8045B949-F5CA-4777-A5BF-405CB2DA39EE}"/>
              </a:ext>
            </a:extLst>
          </p:cNvPr>
          <p:cNvSpPr>
            <a:spLocks noGrp="1"/>
          </p:cNvSpPr>
          <p:nvPr>
            <p:ph type="body" sz="quarter" idx="13" hasCustomPrompt="1"/>
          </p:nvPr>
        </p:nvSpPr>
        <p:spPr>
          <a:xfrm rot="20820000">
            <a:off x="2053274" y="2408447"/>
            <a:ext cx="2645962" cy="1730180"/>
          </a:xfrm>
        </p:spPr>
        <p:txBody>
          <a:bodyPr>
            <a:noAutofit/>
          </a:bodyPr>
          <a:lstStyle>
            <a:lvl1pPr marL="0" indent="0">
              <a:buNone/>
              <a:defRPr lang="en-US" sz="11500" b="1" kern="1200" dirty="0">
                <a:ln w="47625" cap="flat">
                  <a:solidFill>
                    <a:schemeClr val="bg1"/>
                  </a:solidFill>
                  <a:round/>
                </a:ln>
                <a:solidFill>
                  <a:schemeClr val="bg2"/>
                </a:solidFill>
                <a:effectLst>
                  <a:outerShdw blurRad="50800" dist="38100" dir="2700000" algn="tl" rotWithShape="0">
                    <a:schemeClr val="accent5">
                      <a:lumMod val="50000"/>
                      <a:alpha val="40000"/>
                    </a:schemeClr>
                  </a:outerShdw>
                </a:effectLst>
                <a:latin typeface="+mj-lt"/>
                <a:ea typeface="+mj-ea"/>
                <a:cs typeface="+mj-cs"/>
              </a:defRPr>
            </a:lvl1pPr>
          </a:lstStyle>
          <a:p>
            <a:pPr lvl="0"/>
            <a:r>
              <a:rPr lang="en-US" dirty="0"/>
              <a:t>Title</a:t>
            </a:r>
          </a:p>
        </p:txBody>
      </p:sp>
      <p:sp>
        <p:nvSpPr>
          <p:cNvPr id="2" name="Title 1">
            <a:extLst>
              <a:ext uri="{FF2B5EF4-FFF2-40B4-BE49-F238E27FC236}">
                <a16:creationId xmlns:a16="http://schemas.microsoft.com/office/drawing/2014/main" id="{DDF439FE-45FA-4DB3-A6D0-86A94AAD0971}"/>
              </a:ext>
            </a:extLst>
          </p:cNvPr>
          <p:cNvSpPr>
            <a:spLocks noGrp="1"/>
          </p:cNvSpPr>
          <p:nvPr>
            <p:ph type="ctrTitle" hasCustomPrompt="1"/>
          </p:nvPr>
        </p:nvSpPr>
        <p:spPr>
          <a:xfrm rot="20760000">
            <a:off x="1068879" y="1572958"/>
            <a:ext cx="3065953" cy="1422274"/>
          </a:xfrm>
        </p:spPr>
        <p:txBody>
          <a:bodyPr anchor="b"/>
          <a:lstStyle>
            <a:lvl1pPr algn="ctr">
              <a:defRPr sz="11500" b="1">
                <a:ln w="47625">
                  <a:solidFill>
                    <a:schemeClr val="bg1"/>
                  </a:solidFill>
                </a:ln>
                <a:effectLst>
                  <a:outerShdw blurRad="50800" dist="38100" dir="2700000" algn="tl" rotWithShape="0">
                    <a:schemeClr val="accent5">
                      <a:lumMod val="50000"/>
                      <a:alpha val="40000"/>
                    </a:schemeClr>
                  </a:outerShdw>
                </a:effectLst>
              </a:defRPr>
            </a:lvl1pPr>
          </a:lstStyle>
          <a:p>
            <a:r>
              <a:rPr lang="en-US" dirty="0"/>
              <a:t>Slide</a:t>
            </a:r>
          </a:p>
        </p:txBody>
      </p:sp>
      <p:sp>
        <p:nvSpPr>
          <p:cNvPr id="87" name="Oval 86">
            <a:extLst>
              <a:ext uri="{FF2B5EF4-FFF2-40B4-BE49-F238E27FC236}">
                <a16:creationId xmlns:a16="http://schemas.microsoft.com/office/drawing/2014/main" id="{99BFD44B-5760-457D-BD79-0EB6AB1D7133}"/>
              </a:ext>
            </a:extLst>
          </p:cNvPr>
          <p:cNvSpPr/>
          <p:nvPr userDrawn="1"/>
        </p:nvSpPr>
        <p:spPr>
          <a:xfrm>
            <a:off x="5205915" y="437400"/>
            <a:ext cx="5983200" cy="5983200"/>
          </a:xfrm>
          <a:prstGeom prst="ellipse">
            <a:avLst/>
          </a:prstGeom>
          <a:noFill/>
          <a:ln w="101600">
            <a:solidFill>
              <a:schemeClr val="bg1"/>
            </a:solidFill>
          </a:ln>
          <a:effectLst>
            <a:outerShdw blurRad="88900" dist="762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Placeholder 12">
            <a:extLst>
              <a:ext uri="{FF2B5EF4-FFF2-40B4-BE49-F238E27FC236}">
                <a16:creationId xmlns:a16="http://schemas.microsoft.com/office/drawing/2014/main" id="{4C365B88-676A-45E4-BDA2-21EA40BB053E}"/>
              </a:ext>
            </a:extLst>
          </p:cNvPr>
          <p:cNvSpPr>
            <a:spLocks noGrp="1"/>
          </p:cNvSpPr>
          <p:nvPr>
            <p:ph type="body" sz="quarter" idx="18"/>
          </p:nvPr>
        </p:nvSpPr>
        <p:spPr>
          <a:xfrm rot="20610072">
            <a:off x="1338523" y="4445046"/>
            <a:ext cx="3609046" cy="1230981"/>
          </a:xfrm>
        </p:spPr>
        <p:txBody>
          <a:bodyPr anchor="t" anchorCtr="0">
            <a:normAutofit/>
          </a:bodyPr>
          <a:lstStyle>
            <a:lvl1pPr marL="0" indent="0" algn="l">
              <a:buNone/>
              <a:defRPr lang="en-US" sz="2500" b="1" i="0" kern="1200" smtClean="0">
                <a:ln w="82550">
                  <a:noFill/>
                </a:ln>
                <a:solidFill>
                  <a:schemeClr val="bg1"/>
                </a:solidFill>
                <a:effectLst>
                  <a:outerShdw blurRad="63500" dist="50800" dir="2700000" algn="tl" rotWithShape="0">
                    <a:schemeClr val="accent5">
                      <a:lumMod val="50000"/>
                      <a:alpha val="25000"/>
                    </a:schemeClr>
                  </a:outerShdw>
                </a:effectLst>
                <a:latin typeface="+mn-lt"/>
                <a:ea typeface="+mj-ea"/>
                <a:cs typeface="+mj-cs"/>
              </a:defRPr>
            </a:lvl1pPr>
          </a:lstStyle>
          <a:p>
            <a:pPr lvl="0"/>
            <a:r>
              <a:rPr lang="en-US"/>
              <a:t>Click to edit Master text styles</a:t>
            </a:r>
          </a:p>
        </p:txBody>
      </p:sp>
      <p:sp>
        <p:nvSpPr>
          <p:cNvPr id="26" name="Picture Placeholder 25">
            <a:extLst>
              <a:ext uri="{FF2B5EF4-FFF2-40B4-BE49-F238E27FC236}">
                <a16:creationId xmlns:a16="http://schemas.microsoft.com/office/drawing/2014/main" id="{F43627B1-CC15-449B-A23D-B7966C1DB71D}"/>
              </a:ext>
            </a:extLst>
          </p:cNvPr>
          <p:cNvSpPr>
            <a:spLocks noGrp="1" noChangeAspect="1"/>
          </p:cNvSpPr>
          <p:nvPr>
            <p:ph type="pic" sz="quarter" idx="19"/>
          </p:nvPr>
        </p:nvSpPr>
        <p:spPr>
          <a:xfrm>
            <a:off x="5245515" y="477000"/>
            <a:ext cx="5886000" cy="5886000"/>
          </a:xfrm>
          <a:custGeom>
            <a:avLst/>
            <a:gdLst>
              <a:gd name="connsiteX0" fmla="*/ 2943000 w 5886000"/>
              <a:gd name="connsiteY0" fmla="*/ 0 h 5886000"/>
              <a:gd name="connsiteX1" fmla="*/ 5886000 w 5886000"/>
              <a:gd name="connsiteY1" fmla="*/ 2943000 h 5886000"/>
              <a:gd name="connsiteX2" fmla="*/ 2943000 w 5886000"/>
              <a:gd name="connsiteY2" fmla="*/ 5886000 h 5886000"/>
              <a:gd name="connsiteX3" fmla="*/ 1297541 w 5886000"/>
              <a:gd name="connsiteY3" fmla="*/ 5383382 h 5886000"/>
              <a:gd name="connsiteX4" fmla="*/ 1085510 w 5886000"/>
              <a:gd name="connsiteY4" fmla="*/ 5224828 h 5886000"/>
              <a:gd name="connsiteX5" fmla="*/ 1123437 w 5886000"/>
              <a:gd name="connsiteY5" fmla="*/ 5152475 h 5886000"/>
              <a:gd name="connsiteX6" fmla="*/ 1384826 w 5886000"/>
              <a:gd name="connsiteY6" fmla="*/ 4505051 h 5886000"/>
              <a:gd name="connsiteX7" fmla="*/ 1042346 w 5886000"/>
              <a:gd name="connsiteY7" fmla="*/ 3730065 h 5886000"/>
              <a:gd name="connsiteX8" fmla="*/ 337887 w 5886000"/>
              <a:gd name="connsiteY8" fmla="*/ 4231468 h 5886000"/>
              <a:gd name="connsiteX9" fmla="*/ 337667 w 5886000"/>
              <a:gd name="connsiteY9" fmla="*/ 4232083 h 5886000"/>
              <a:gd name="connsiteX10" fmla="*/ 280052 w 5886000"/>
              <a:gd name="connsiteY10" fmla="*/ 4196844 h 5886000"/>
              <a:gd name="connsiteX11" fmla="*/ 274904 w 5886000"/>
              <a:gd name="connsiteY11" fmla="*/ 4186640 h 5886000"/>
              <a:gd name="connsiteX12" fmla="*/ 0 w 5886000"/>
              <a:gd name="connsiteY12" fmla="*/ 2943000 h 5886000"/>
              <a:gd name="connsiteX13" fmla="*/ 2943000 w 5886000"/>
              <a:gd name="connsiteY13" fmla="*/ 0 h 58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886000" h="5886000">
                <a:moveTo>
                  <a:pt x="2943000" y="0"/>
                </a:moveTo>
                <a:cubicBezTo>
                  <a:pt x="4568374" y="0"/>
                  <a:pt x="5886000" y="1317626"/>
                  <a:pt x="5886000" y="2943000"/>
                </a:cubicBezTo>
                <a:cubicBezTo>
                  <a:pt x="5886000" y="4568374"/>
                  <a:pt x="4568374" y="5886000"/>
                  <a:pt x="2943000" y="5886000"/>
                </a:cubicBezTo>
                <a:cubicBezTo>
                  <a:pt x="2333485" y="5886000"/>
                  <a:pt x="1767247" y="5700709"/>
                  <a:pt x="1297541" y="5383382"/>
                </a:cubicBezTo>
                <a:lnTo>
                  <a:pt x="1085510" y="5224828"/>
                </a:lnTo>
                <a:lnTo>
                  <a:pt x="1123437" y="5152475"/>
                </a:lnTo>
                <a:cubicBezTo>
                  <a:pt x="1232256" y="4939044"/>
                  <a:pt x="1349825" y="4681500"/>
                  <a:pt x="1384826" y="4505051"/>
                </a:cubicBezTo>
                <a:cubicBezTo>
                  <a:pt x="1454826" y="4152152"/>
                  <a:pt x="1350896" y="3849440"/>
                  <a:pt x="1042346" y="3730065"/>
                </a:cubicBezTo>
                <a:cubicBezTo>
                  <a:pt x="638686" y="3573992"/>
                  <a:pt x="360535" y="3952814"/>
                  <a:pt x="337887" y="4231468"/>
                </a:cubicBezTo>
                <a:cubicBezTo>
                  <a:pt x="337851" y="4231649"/>
                  <a:pt x="337705" y="4231902"/>
                  <a:pt x="337667" y="4232083"/>
                </a:cubicBezTo>
                <a:lnTo>
                  <a:pt x="280052" y="4196844"/>
                </a:lnTo>
                <a:lnTo>
                  <a:pt x="274904" y="4186640"/>
                </a:lnTo>
                <a:cubicBezTo>
                  <a:pt x="98517" y="3808867"/>
                  <a:pt x="0" y="3387439"/>
                  <a:pt x="0" y="2943000"/>
                </a:cubicBezTo>
                <a:cubicBezTo>
                  <a:pt x="0" y="1317626"/>
                  <a:pt x="1317626" y="0"/>
                  <a:pt x="2943000" y="0"/>
                </a:cubicBezTo>
                <a:close/>
              </a:path>
            </a:pathLst>
          </a:custGeom>
          <a:noFill/>
          <a:ln w="6350">
            <a:noFill/>
          </a:ln>
          <a:effectLst/>
        </p:spPr>
        <p:txBody>
          <a:bodyPr wrap="square" anchor="ctr" anchorCtr="0">
            <a:noAutofit/>
          </a:bodyPr>
          <a:lstStyle>
            <a:lvl1pPr marL="0" indent="0" algn="ctr">
              <a:buNone/>
              <a:defRPr sz="1400">
                <a:solidFill>
                  <a:schemeClr val="bg1"/>
                </a:solidFill>
              </a:defRPr>
            </a:lvl1pPr>
          </a:lstStyle>
          <a:p>
            <a:r>
              <a:rPr lang="en-US"/>
              <a:t>Click icon to add picture</a:t>
            </a:r>
            <a:endParaRPr lang="en-US" dirty="0"/>
          </a:p>
        </p:txBody>
      </p:sp>
      <p:sp>
        <p:nvSpPr>
          <p:cNvPr id="27" name="Graphic 14">
            <a:extLst>
              <a:ext uri="{FF2B5EF4-FFF2-40B4-BE49-F238E27FC236}">
                <a16:creationId xmlns:a16="http://schemas.microsoft.com/office/drawing/2014/main" id="{90B85313-6E90-402B-8593-350D8966FCCC}"/>
              </a:ext>
            </a:extLst>
          </p:cNvPr>
          <p:cNvSpPr>
            <a:spLocks noChangeAspect="1"/>
          </p:cNvSpPr>
          <p:nvPr userDrawn="1"/>
        </p:nvSpPr>
        <p:spPr>
          <a:xfrm rot="19592615">
            <a:off x="4823564" y="4250862"/>
            <a:ext cx="2015065" cy="1800000"/>
          </a:xfrm>
          <a:custGeom>
            <a:avLst/>
            <a:gdLst>
              <a:gd name="connsiteX0" fmla="*/ 1390165 w 1467456"/>
              <a:gd name="connsiteY0" fmla="*/ 265372 h 1310836"/>
              <a:gd name="connsiteX1" fmla="*/ 760848 w 1467456"/>
              <a:gd name="connsiteY1" fmla="*/ 287185 h 1310836"/>
              <a:gd name="connsiteX2" fmla="*/ 760467 w 1467456"/>
              <a:gd name="connsiteY2" fmla="*/ 287470 h 1310836"/>
              <a:gd name="connsiteX3" fmla="*/ 177156 w 1467456"/>
              <a:gd name="connsiteY3" fmla="*/ 65062 h 1310836"/>
              <a:gd name="connsiteX4" fmla="*/ 70952 w 1467456"/>
              <a:gd name="connsiteY4" fmla="*/ 668185 h 1310836"/>
              <a:gd name="connsiteX5" fmla="*/ 587779 w 1467456"/>
              <a:gd name="connsiteY5" fmla="*/ 1310836 h 1310836"/>
              <a:gd name="connsiteX6" fmla="*/ 1287105 w 1467456"/>
              <a:gd name="connsiteY6" fmla="*/ 873734 h 1310836"/>
              <a:gd name="connsiteX7" fmla="*/ 1390165 w 1467456"/>
              <a:gd name="connsiteY7" fmla="*/ 265372 h 13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7456" h="1310836">
                <a:moveTo>
                  <a:pt x="1390165" y="265372"/>
                </a:moveTo>
                <a:cubicBezTo>
                  <a:pt x="1207571" y="8483"/>
                  <a:pt x="886483" y="126974"/>
                  <a:pt x="760848" y="287185"/>
                </a:cubicBezTo>
                <a:cubicBezTo>
                  <a:pt x="760753" y="287280"/>
                  <a:pt x="760563" y="287375"/>
                  <a:pt x="760467" y="287470"/>
                </a:cubicBezTo>
                <a:cubicBezTo>
                  <a:pt x="698460" y="101638"/>
                  <a:pt x="422425" y="-109246"/>
                  <a:pt x="177156" y="65062"/>
                </a:cubicBezTo>
                <a:cubicBezTo>
                  <a:pt x="-17535" y="203460"/>
                  <a:pt x="-49920" y="416725"/>
                  <a:pt x="70952" y="668185"/>
                </a:cubicBezTo>
                <a:cubicBezTo>
                  <a:pt x="198683" y="933932"/>
                  <a:pt x="587779" y="1310836"/>
                  <a:pt x="587779" y="1310836"/>
                </a:cubicBezTo>
                <a:cubicBezTo>
                  <a:pt x="587779" y="1310836"/>
                  <a:pt x="1102891" y="1060043"/>
                  <a:pt x="1287105" y="873734"/>
                </a:cubicBezTo>
                <a:cubicBezTo>
                  <a:pt x="1471318" y="687425"/>
                  <a:pt x="1529706" y="461778"/>
                  <a:pt x="1390165" y="265372"/>
                </a:cubicBezTo>
                <a:close/>
              </a:path>
            </a:pathLst>
          </a:custGeom>
          <a:gradFill>
            <a:gsLst>
              <a:gs pos="0">
                <a:schemeClr val="tx2">
                  <a:lumMod val="20000"/>
                  <a:lumOff val="80000"/>
                </a:schemeClr>
              </a:gs>
              <a:gs pos="100000">
                <a:schemeClr val="tx2"/>
              </a:gs>
            </a:gsLst>
            <a:lin ang="5400000" scaled="1"/>
          </a:gradFill>
          <a:ln w="9525" cap="flat">
            <a:noFill/>
            <a:prstDash val="solid"/>
            <a:miter/>
          </a:ln>
          <a:effectLst>
            <a:outerShdw blurRad="101600" dist="101600" dir="2700000" algn="tl" rotWithShape="0">
              <a:schemeClr val="accent5">
                <a:lumMod val="50000"/>
                <a:alpha val="25000"/>
              </a:schemeClr>
            </a:outerShdw>
          </a:effectLst>
        </p:spPr>
        <p:txBody>
          <a:bodyPr rtlCol="0" anchor="ctr"/>
          <a:lstStyle/>
          <a:p>
            <a:endParaRPr lang="en-US" dirty="0"/>
          </a:p>
        </p:txBody>
      </p:sp>
      <p:sp>
        <p:nvSpPr>
          <p:cNvPr id="11" name="Text Placeholder 9">
            <a:extLst>
              <a:ext uri="{FF2B5EF4-FFF2-40B4-BE49-F238E27FC236}">
                <a16:creationId xmlns:a16="http://schemas.microsoft.com/office/drawing/2014/main" id="{6C6796E6-1F9F-439B-A5EC-5F0CA6835A2B}"/>
              </a:ext>
            </a:extLst>
          </p:cNvPr>
          <p:cNvSpPr>
            <a:spLocks noGrp="1"/>
          </p:cNvSpPr>
          <p:nvPr>
            <p:ph type="body" sz="quarter" idx="14" hasCustomPrompt="1"/>
          </p:nvPr>
        </p:nvSpPr>
        <p:spPr>
          <a:xfrm rot="20580000">
            <a:off x="4916842" y="4591951"/>
            <a:ext cx="1760675" cy="1069917"/>
          </a:xfrm>
        </p:spPr>
        <p:txBody>
          <a:bodyPr anchor="ctr" anchorCtr="0">
            <a:noAutofit/>
          </a:bodyPr>
          <a:lstStyle>
            <a:lvl1pPr marL="0" indent="0" algn="ctr">
              <a:buNone/>
              <a:defRPr lang="en-US" sz="2800" b="1" i="1" kern="1200" dirty="0">
                <a:ln w="82550">
                  <a:noFill/>
                </a:ln>
                <a:solidFill>
                  <a:schemeClr val="accent2"/>
                </a:solidFill>
                <a:effectLst/>
                <a:latin typeface="+mn-lt"/>
                <a:ea typeface="+mj-ea"/>
                <a:cs typeface="+mj-cs"/>
              </a:defRPr>
            </a:lvl1pPr>
          </a:lstStyle>
          <a:p>
            <a:pPr lvl="0"/>
            <a:r>
              <a:rPr lang="en-US" dirty="0"/>
              <a:t>Lorem</a:t>
            </a:r>
            <a:br>
              <a:rPr lang="en-US" dirty="0"/>
            </a:br>
            <a:r>
              <a:rPr lang="en-US" dirty="0"/>
              <a:t>Ipsum</a:t>
            </a:r>
          </a:p>
        </p:txBody>
      </p:sp>
    </p:spTree>
    <p:extLst>
      <p:ext uri="{BB962C8B-B14F-4D97-AF65-F5344CB8AC3E}">
        <p14:creationId xmlns:p14="http://schemas.microsoft.com/office/powerpoint/2010/main" val="1825161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Images">
    <p:bg>
      <p:bgPr>
        <a:gradFill>
          <a:gsLst>
            <a:gs pos="0">
              <a:schemeClr val="accent5"/>
            </a:gs>
            <a:gs pos="100000">
              <a:schemeClr val="bg1"/>
            </a:gs>
          </a:gsLst>
          <a:lin ang="5400000" scaled="1"/>
        </a:gradFill>
        <a:effectLst/>
      </p:bgPr>
    </p:bg>
    <p:spTree>
      <p:nvGrpSpPr>
        <p:cNvPr id="1" name=""/>
        <p:cNvGrpSpPr/>
        <p:nvPr/>
      </p:nvGrpSpPr>
      <p:grpSpPr>
        <a:xfrm>
          <a:off x="0" y="0"/>
          <a:ext cx="0" cy="0"/>
          <a:chOff x="0" y="0"/>
          <a:chExt cx="0" cy="0"/>
        </a:xfrm>
      </p:grpSpPr>
      <p:sp>
        <p:nvSpPr>
          <p:cNvPr id="41" name="Graphic 39" descr="Cloud">
            <a:extLst>
              <a:ext uri="{FF2B5EF4-FFF2-40B4-BE49-F238E27FC236}">
                <a16:creationId xmlns:a16="http://schemas.microsoft.com/office/drawing/2014/main" id="{84693828-C56D-4A5C-ABB5-7674FBFDE0BB}"/>
              </a:ext>
            </a:extLst>
          </p:cNvPr>
          <p:cNvSpPr/>
          <p:nvPr/>
        </p:nvSpPr>
        <p:spPr>
          <a:xfrm>
            <a:off x="8995608" y="451117"/>
            <a:ext cx="2577600" cy="1079290"/>
          </a:xfrm>
          <a:custGeom>
            <a:avLst/>
            <a:gdLst>
              <a:gd name="connsiteX0" fmla="*/ 2577727 w 2577600"/>
              <a:gd name="connsiteY0" fmla="*/ 835117 h 1079290"/>
              <a:gd name="connsiteX1" fmla="*/ 2329490 w 2577600"/>
              <a:gd name="connsiteY1" fmla="*/ 587261 h 1079290"/>
              <a:gd name="connsiteX2" fmla="*/ 2255845 w 2577600"/>
              <a:gd name="connsiteY2" fmla="*/ 587261 h 1079290"/>
              <a:gd name="connsiteX3" fmla="*/ 2256226 w 2577600"/>
              <a:gd name="connsiteY3" fmla="*/ 570754 h 1079290"/>
              <a:gd name="connsiteX4" fmla="*/ 1897647 w 2577600"/>
              <a:gd name="connsiteY4" fmla="*/ 205827 h 1079290"/>
              <a:gd name="connsiteX5" fmla="*/ 1646236 w 2577600"/>
              <a:gd name="connsiteY5" fmla="*/ 311090 h 1079290"/>
              <a:gd name="connsiteX6" fmla="*/ 1392031 w 2577600"/>
              <a:gd name="connsiteY6" fmla="*/ 130023 h 1079290"/>
              <a:gd name="connsiteX7" fmla="*/ 1246517 w 2577600"/>
              <a:gd name="connsiteY7" fmla="*/ 173449 h 1079290"/>
              <a:gd name="connsiteX8" fmla="*/ 941523 w 2577600"/>
              <a:gd name="connsiteY8" fmla="*/ 0 h 1079290"/>
              <a:gd name="connsiteX9" fmla="*/ 592340 w 2577600"/>
              <a:gd name="connsiteY9" fmla="*/ 284044 h 1079290"/>
              <a:gd name="connsiteX10" fmla="*/ 501680 w 2577600"/>
              <a:gd name="connsiteY10" fmla="*/ 267156 h 1079290"/>
              <a:gd name="connsiteX11" fmla="*/ 242777 w 2577600"/>
              <a:gd name="connsiteY11" fmla="*/ 531265 h 1079290"/>
              <a:gd name="connsiteX12" fmla="*/ 248999 w 2577600"/>
              <a:gd name="connsiteY12" fmla="*/ 588404 h 1079290"/>
              <a:gd name="connsiteX13" fmla="*/ 247729 w 2577600"/>
              <a:gd name="connsiteY13" fmla="*/ 588404 h 1079290"/>
              <a:gd name="connsiteX14" fmla="*/ 0 w 2577600"/>
              <a:gd name="connsiteY14" fmla="*/ 836514 h 1079290"/>
              <a:gd name="connsiteX15" fmla="*/ 0 w 2577600"/>
              <a:gd name="connsiteY15" fmla="*/ 841212 h 1079290"/>
              <a:gd name="connsiteX16" fmla="*/ 248237 w 2577600"/>
              <a:gd name="connsiteY16" fmla="*/ 1089068 h 1079290"/>
              <a:gd name="connsiteX17" fmla="*/ 2329871 w 2577600"/>
              <a:gd name="connsiteY17" fmla="*/ 1087925 h 1079290"/>
              <a:gd name="connsiteX18" fmla="*/ 2577727 w 2577600"/>
              <a:gd name="connsiteY18" fmla="*/ 839688 h 1079290"/>
              <a:gd name="connsiteX19" fmla="*/ 2577727 w 2577600"/>
              <a:gd name="connsiteY19" fmla="*/ 835117 h 107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77600" h="1079290">
                <a:moveTo>
                  <a:pt x="2577727" y="835117"/>
                </a:moveTo>
                <a:cubicBezTo>
                  <a:pt x="2577600" y="698111"/>
                  <a:pt x="2466497" y="587134"/>
                  <a:pt x="2329490" y="587261"/>
                </a:cubicBezTo>
                <a:lnTo>
                  <a:pt x="2255845" y="587261"/>
                </a:lnTo>
                <a:cubicBezTo>
                  <a:pt x="2256099" y="581801"/>
                  <a:pt x="2256226" y="576214"/>
                  <a:pt x="2256226" y="570754"/>
                </a:cubicBezTo>
                <a:cubicBezTo>
                  <a:pt x="2256099" y="369118"/>
                  <a:pt x="2095602" y="205700"/>
                  <a:pt x="1897647" y="205827"/>
                </a:cubicBezTo>
                <a:cubicBezTo>
                  <a:pt x="1799622" y="205827"/>
                  <a:pt x="1710866" y="246078"/>
                  <a:pt x="1646236" y="311090"/>
                </a:cubicBezTo>
                <a:cubicBezTo>
                  <a:pt x="1608397" y="205319"/>
                  <a:pt x="1508849" y="129896"/>
                  <a:pt x="1392031" y="130023"/>
                </a:cubicBezTo>
                <a:cubicBezTo>
                  <a:pt x="1338448" y="130023"/>
                  <a:pt x="1288546" y="146022"/>
                  <a:pt x="1246517" y="173449"/>
                </a:cubicBezTo>
                <a:cubicBezTo>
                  <a:pt x="1183411" y="69202"/>
                  <a:pt x="1070403" y="-127"/>
                  <a:pt x="941523" y="0"/>
                </a:cubicBezTo>
                <a:cubicBezTo>
                  <a:pt x="770995" y="127"/>
                  <a:pt x="628528" y="121516"/>
                  <a:pt x="592340" y="284044"/>
                </a:cubicBezTo>
                <a:cubicBezTo>
                  <a:pt x="564152" y="273251"/>
                  <a:pt x="533678" y="267156"/>
                  <a:pt x="501680" y="267156"/>
                </a:cubicBezTo>
                <a:cubicBezTo>
                  <a:pt x="358579" y="267283"/>
                  <a:pt x="242777" y="385497"/>
                  <a:pt x="242777" y="531265"/>
                </a:cubicBezTo>
                <a:cubicBezTo>
                  <a:pt x="242777" y="550946"/>
                  <a:pt x="245063" y="569993"/>
                  <a:pt x="248999" y="588404"/>
                </a:cubicBezTo>
                <a:lnTo>
                  <a:pt x="247729" y="588404"/>
                </a:lnTo>
                <a:cubicBezTo>
                  <a:pt x="110977" y="588404"/>
                  <a:pt x="-127" y="699507"/>
                  <a:pt x="0" y="836514"/>
                </a:cubicBezTo>
                <a:lnTo>
                  <a:pt x="0" y="841212"/>
                </a:lnTo>
                <a:cubicBezTo>
                  <a:pt x="127" y="978218"/>
                  <a:pt x="111231" y="1089195"/>
                  <a:pt x="248237" y="1089068"/>
                </a:cubicBezTo>
                <a:lnTo>
                  <a:pt x="2329871" y="1087925"/>
                </a:lnTo>
                <a:cubicBezTo>
                  <a:pt x="2466878" y="1087798"/>
                  <a:pt x="2577854" y="976695"/>
                  <a:pt x="2577727" y="839688"/>
                </a:cubicBezTo>
                <a:lnTo>
                  <a:pt x="2577727" y="835117"/>
                </a:lnTo>
                <a:close/>
              </a:path>
            </a:pathLst>
          </a:custGeom>
          <a:gradFill>
            <a:gsLst>
              <a:gs pos="96000">
                <a:schemeClr val="accent5">
                  <a:lumMod val="40000"/>
                  <a:lumOff val="60000"/>
                </a:schemeClr>
              </a:gs>
              <a:gs pos="0">
                <a:schemeClr val="bg1"/>
              </a:gs>
            </a:gsLst>
            <a:lin ang="5400000" scaled="1"/>
          </a:gradFill>
          <a:ln w="12669"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grpSp>
        <p:nvGrpSpPr>
          <p:cNvPr id="50" name="Group 49" descr="Grass">
            <a:extLst>
              <a:ext uri="{FF2B5EF4-FFF2-40B4-BE49-F238E27FC236}">
                <a16:creationId xmlns:a16="http://schemas.microsoft.com/office/drawing/2014/main" id="{5A238752-38BB-4532-9061-0B90ECE2105B}"/>
              </a:ext>
            </a:extLst>
          </p:cNvPr>
          <p:cNvGrpSpPr/>
          <p:nvPr userDrawn="1"/>
        </p:nvGrpSpPr>
        <p:grpSpPr>
          <a:xfrm>
            <a:off x="-600" y="2652713"/>
            <a:ext cx="12193200" cy="4205287"/>
            <a:chOff x="-600" y="2652713"/>
            <a:chExt cx="12193200" cy="4205287"/>
          </a:xfrm>
        </p:grpSpPr>
        <p:sp>
          <p:nvSpPr>
            <p:cNvPr id="51" name="Graphic 15">
              <a:extLst>
                <a:ext uri="{FF2B5EF4-FFF2-40B4-BE49-F238E27FC236}">
                  <a16:creationId xmlns:a16="http://schemas.microsoft.com/office/drawing/2014/main" id="{EF340FF6-87A0-49D8-BBB9-8F28A0CBF7F2}"/>
                </a:ext>
              </a:extLst>
            </p:cNvPr>
            <p:cNvSpPr>
              <a:spLocks noChangeAspect="1"/>
            </p:cNvSpPr>
            <p:nvPr userDrawn="1"/>
          </p:nvSpPr>
          <p:spPr>
            <a:xfrm>
              <a:off x="5139600" y="2720336"/>
              <a:ext cx="7052400" cy="2312679"/>
            </a:xfrm>
            <a:custGeom>
              <a:avLst/>
              <a:gdLst>
                <a:gd name="connsiteX0" fmla="*/ 5288661 w 5286375"/>
                <a:gd name="connsiteY0" fmla="*/ 104198 h 1733550"/>
                <a:gd name="connsiteX1" fmla="*/ 3180493 w 5286375"/>
                <a:gd name="connsiteY1" fmla="*/ 28855 h 1733550"/>
                <a:gd name="connsiteX2" fmla="*/ 0 w 5286375"/>
                <a:gd name="connsiteY2" fmla="*/ 945637 h 1733550"/>
                <a:gd name="connsiteX3" fmla="*/ 926211 w 5286375"/>
                <a:gd name="connsiteY3" fmla="*/ 915157 h 1733550"/>
                <a:gd name="connsiteX4" fmla="*/ 5288661 w 5286375"/>
                <a:gd name="connsiteY4" fmla="*/ 1739545 h 1733550"/>
                <a:gd name="connsiteX5" fmla="*/ 5288661 w 5286375"/>
                <a:gd name="connsiteY5" fmla="*/ 104198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6375" h="1733550">
                  <a:moveTo>
                    <a:pt x="5288661" y="104198"/>
                  </a:moveTo>
                  <a:cubicBezTo>
                    <a:pt x="4680966" y="2471"/>
                    <a:pt x="3955066" y="-29152"/>
                    <a:pt x="3180493" y="28855"/>
                  </a:cubicBezTo>
                  <a:cubicBezTo>
                    <a:pt x="1801368" y="132202"/>
                    <a:pt x="617220" y="493675"/>
                    <a:pt x="0" y="945637"/>
                  </a:cubicBezTo>
                  <a:cubicBezTo>
                    <a:pt x="301466" y="925634"/>
                    <a:pt x="610838" y="915157"/>
                    <a:pt x="926211" y="915157"/>
                  </a:cubicBezTo>
                  <a:cubicBezTo>
                    <a:pt x="2675096" y="915157"/>
                    <a:pt x="4240340" y="1235292"/>
                    <a:pt x="5288661" y="1739545"/>
                  </a:cubicBezTo>
                  <a:lnTo>
                    <a:pt x="5288661" y="104198"/>
                  </a:lnTo>
                  <a:close/>
                </a:path>
              </a:pathLst>
            </a:custGeom>
            <a:gradFill>
              <a:gsLst>
                <a:gs pos="100000">
                  <a:schemeClr val="accent1">
                    <a:alpha val="85000"/>
                  </a:schemeClr>
                </a:gs>
                <a:gs pos="0">
                  <a:schemeClr val="accent6">
                    <a:lumMod val="50000"/>
                  </a:schemeClr>
                </a:gs>
              </a:gsLst>
              <a:lin ang="5400000" scaled="1"/>
            </a:grad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0D173898-454C-4307-8711-C564E762E2EF}"/>
                </a:ext>
              </a:extLst>
            </p:cNvPr>
            <p:cNvSpPr/>
            <p:nvPr userDrawn="1"/>
          </p:nvSpPr>
          <p:spPr>
            <a:xfrm>
              <a:off x="0" y="3467285"/>
              <a:ext cx="4402800" cy="1857600"/>
            </a:xfrm>
            <a:custGeom>
              <a:avLst/>
              <a:gdLst>
                <a:gd name="connsiteX0" fmla="*/ 0 w 3295650"/>
                <a:gd name="connsiteY0" fmla="*/ 1394083 h 1390650"/>
                <a:gd name="connsiteX1" fmla="*/ 3302603 w 3295650"/>
                <a:gd name="connsiteY1" fmla="*/ 414913 h 1390650"/>
                <a:gd name="connsiteX2" fmla="*/ 1819466 w 3295650"/>
                <a:gd name="connsiteY2" fmla="*/ 42581 h 1390650"/>
                <a:gd name="connsiteX3" fmla="*/ 0 w 3295650"/>
                <a:gd name="connsiteY3" fmla="*/ 125543 h 1390650"/>
                <a:gd name="connsiteX4" fmla="*/ 0 w 3295650"/>
                <a:gd name="connsiteY4" fmla="*/ 1394083 h 13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50" h="1390650">
                  <a:moveTo>
                    <a:pt x="0" y="1394083"/>
                  </a:moveTo>
                  <a:cubicBezTo>
                    <a:pt x="758000" y="920214"/>
                    <a:pt x="1927765" y="565694"/>
                    <a:pt x="3302603" y="414913"/>
                  </a:cubicBezTo>
                  <a:cubicBezTo>
                    <a:pt x="2892743" y="241653"/>
                    <a:pt x="2381250" y="108113"/>
                    <a:pt x="1819466" y="42581"/>
                  </a:cubicBezTo>
                  <a:cubicBezTo>
                    <a:pt x="1127189" y="-38096"/>
                    <a:pt x="485489" y="-663"/>
                    <a:pt x="0" y="125543"/>
                  </a:cubicBezTo>
                  <a:lnTo>
                    <a:pt x="0" y="1394083"/>
                  </a:lnTo>
                  <a:close/>
                </a:path>
              </a:pathLst>
            </a:custGeom>
            <a:gradFill>
              <a:gsLst>
                <a:gs pos="11000">
                  <a:schemeClr val="accent6">
                    <a:lumMod val="50000"/>
                    <a:alpha val="85000"/>
                  </a:schemeClr>
                </a:gs>
                <a:gs pos="100000">
                  <a:schemeClr val="accent1"/>
                </a:gs>
              </a:gsLst>
              <a:lin ang="5400000" scaled="1"/>
            </a:gradFill>
            <a:ln w="9525" cap="flat">
              <a:noFill/>
              <a:prstDash val="solid"/>
              <a:miter/>
            </a:ln>
          </p:spPr>
          <p:txBody>
            <a:bodyPr rtlCol="0" anchor="ctr"/>
            <a:lstStyle/>
            <a:p>
              <a:endParaRPr lang="en-US" dirty="0"/>
            </a:p>
          </p:txBody>
        </p:sp>
        <p:sp>
          <p:nvSpPr>
            <p:cNvPr id="53" name="Graphic 29">
              <a:extLst>
                <a:ext uri="{FF2B5EF4-FFF2-40B4-BE49-F238E27FC236}">
                  <a16:creationId xmlns:a16="http://schemas.microsoft.com/office/drawing/2014/main" id="{D2497B4D-8B67-4C9F-B0DB-EF01657347A8}"/>
                </a:ext>
              </a:extLst>
            </p:cNvPr>
            <p:cNvSpPr/>
            <p:nvPr/>
          </p:nvSpPr>
          <p:spPr>
            <a:xfrm>
              <a:off x="-600" y="3870094"/>
              <a:ext cx="12193200" cy="2987906"/>
            </a:xfrm>
            <a:custGeom>
              <a:avLst/>
              <a:gdLst>
                <a:gd name="connsiteX0" fmla="*/ 0 w 12193200"/>
                <a:gd name="connsiteY0" fmla="*/ 2987906 h 2987906"/>
                <a:gd name="connsiteX1" fmla="*/ 12193200 w 12193200"/>
                <a:gd name="connsiteY1" fmla="*/ 2987906 h 2987906"/>
                <a:gd name="connsiteX2" fmla="*/ 12193200 w 12193200"/>
                <a:gd name="connsiteY2" fmla="*/ 1088234 h 2987906"/>
                <a:gd name="connsiteX3" fmla="*/ 6395391 w 12193200"/>
                <a:gd name="connsiteY3" fmla="*/ 0 h 2987906"/>
                <a:gd name="connsiteX4" fmla="*/ 0 w 12193200"/>
                <a:gd name="connsiteY4" fmla="*/ 1413343 h 2987906"/>
                <a:gd name="connsiteX5" fmla="*/ 0 w 12193200"/>
                <a:gd name="connsiteY5" fmla="*/ 2987906 h 29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2987906">
                  <a:moveTo>
                    <a:pt x="0" y="2987906"/>
                  </a:moveTo>
                  <a:lnTo>
                    <a:pt x="12193200" y="2987906"/>
                  </a:lnTo>
                  <a:lnTo>
                    <a:pt x="12193200" y="1088234"/>
                  </a:lnTo>
                  <a:cubicBezTo>
                    <a:pt x="10793970" y="422121"/>
                    <a:pt x="8715786" y="0"/>
                    <a:pt x="6395391" y="0"/>
                  </a:cubicBezTo>
                  <a:cubicBezTo>
                    <a:pt x="3716955" y="0"/>
                    <a:pt x="1361087" y="562489"/>
                    <a:pt x="0" y="1413343"/>
                  </a:cubicBezTo>
                  <a:lnTo>
                    <a:pt x="0" y="2987906"/>
                  </a:lnTo>
                  <a:close/>
                </a:path>
              </a:pathLst>
            </a:custGeom>
            <a:gradFill>
              <a:gsLst>
                <a:gs pos="20000">
                  <a:schemeClr val="accent3">
                    <a:lumMod val="75000"/>
                  </a:schemeClr>
                </a:gs>
                <a:gs pos="100000">
                  <a:schemeClr val="accent6">
                    <a:lumMod val="50000"/>
                    <a:alpha val="85000"/>
                  </a:schemeClr>
                </a:gs>
              </a:gsLst>
              <a:lin ang="5400000" scaled="1"/>
            </a:gradFill>
            <a:ln w="12713" cap="flat">
              <a:noFill/>
              <a:prstDash val="solid"/>
              <a:miter/>
            </a:ln>
          </p:spPr>
          <p:txBody>
            <a:bodyPr rtlCol="0" anchor="ctr"/>
            <a:lstStyle/>
            <a:p>
              <a:endParaRPr lang="en-US" dirty="0"/>
            </a:p>
          </p:txBody>
        </p:sp>
        <p:sp>
          <p:nvSpPr>
            <p:cNvPr id="54" name="Graphic 17">
              <a:extLst>
                <a:ext uri="{FF2B5EF4-FFF2-40B4-BE49-F238E27FC236}">
                  <a16:creationId xmlns:a16="http://schemas.microsoft.com/office/drawing/2014/main" id="{E96417E4-9597-42DD-A606-23ABD8D1C4D0}"/>
                </a:ext>
              </a:extLst>
            </p:cNvPr>
            <p:cNvSpPr>
              <a:spLocks noChangeAspect="1"/>
            </p:cNvSpPr>
            <p:nvPr userDrawn="1"/>
          </p:nvSpPr>
          <p:spPr>
            <a:xfrm>
              <a:off x="-600" y="3808742"/>
              <a:ext cx="12193200" cy="1494079"/>
            </a:xfrm>
            <a:custGeom>
              <a:avLst/>
              <a:gdLst>
                <a:gd name="connsiteX0" fmla="*/ 0 w 9172575"/>
                <a:gd name="connsiteY0" fmla="*/ 1129379 h 1123950"/>
                <a:gd name="connsiteX1" fmla="*/ 779240 w 9172575"/>
                <a:gd name="connsiteY1" fmla="*/ 734092 h 1123950"/>
                <a:gd name="connsiteX2" fmla="*/ 4810125 w 9172575"/>
                <a:gd name="connsiteY2" fmla="*/ 54007 h 1123950"/>
                <a:gd name="connsiteX3" fmla="*/ 8841010 w 9172575"/>
                <a:gd name="connsiteY3" fmla="*/ 734092 h 1123950"/>
                <a:gd name="connsiteX4" fmla="*/ 9172575 w 9172575"/>
                <a:gd name="connsiteY4" fmla="*/ 881158 h 1123950"/>
                <a:gd name="connsiteX5" fmla="*/ 9172575 w 9172575"/>
                <a:gd name="connsiteY5" fmla="*/ 821341 h 1123950"/>
                <a:gd name="connsiteX6" fmla="*/ 8861393 w 9172575"/>
                <a:gd name="connsiteY6" fmla="*/ 684181 h 1123950"/>
                <a:gd name="connsiteX7" fmla="*/ 4810125 w 9172575"/>
                <a:gd name="connsiteY7" fmla="*/ 0 h 1123950"/>
                <a:gd name="connsiteX8" fmla="*/ 758857 w 9172575"/>
                <a:gd name="connsiteY8" fmla="*/ 684086 h 1123950"/>
                <a:gd name="connsiteX9" fmla="*/ 0 w 9172575"/>
                <a:gd name="connsiteY9" fmla="*/ 1065562 h 1123950"/>
                <a:gd name="connsiteX10" fmla="*/ 0 w 9172575"/>
                <a:gd name="connsiteY10" fmla="*/ 112937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2575" h="1123950">
                  <a:moveTo>
                    <a:pt x="0" y="1129379"/>
                  </a:moveTo>
                  <a:cubicBezTo>
                    <a:pt x="221933" y="987266"/>
                    <a:pt x="482346" y="855059"/>
                    <a:pt x="779240" y="734092"/>
                  </a:cubicBezTo>
                  <a:cubicBezTo>
                    <a:pt x="1855470" y="295561"/>
                    <a:pt x="3286982" y="54007"/>
                    <a:pt x="4810125" y="54007"/>
                  </a:cubicBezTo>
                  <a:cubicBezTo>
                    <a:pt x="6333268" y="54007"/>
                    <a:pt x="7764780" y="295561"/>
                    <a:pt x="8841010" y="734092"/>
                  </a:cubicBezTo>
                  <a:cubicBezTo>
                    <a:pt x="8957120" y="781431"/>
                    <a:pt x="9067705" y="830485"/>
                    <a:pt x="9172575" y="881158"/>
                  </a:cubicBezTo>
                  <a:lnTo>
                    <a:pt x="9172575" y="821341"/>
                  </a:lnTo>
                  <a:cubicBezTo>
                    <a:pt x="9073705" y="774097"/>
                    <a:pt x="8969978" y="728377"/>
                    <a:pt x="8861393" y="684181"/>
                  </a:cubicBezTo>
                  <a:cubicBezTo>
                    <a:pt x="7778877" y="242983"/>
                    <a:pt x="6340031" y="0"/>
                    <a:pt x="4810125" y="0"/>
                  </a:cubicBezTo>
                  <a:cubicBezTo>
                    <a:pt x="3280220" y="0"/>
                    <a:pt x="1841373" y="242983"/>
                    <a:pt x="758857" y="684086"/>
                  </a:cubicBezTo>
                  <a:cubicBezTo>
                    <a:pt x="471869" y="801053"/>
                    <a:pt x="218313" y="928592"/>
                    <a:pt x="0" y="1065562"/>
                  </a:cubicBezTo>
                  <a:lnTo>
                    <a:pt x="0" y="1129379"/>
                  </a:lnTo>
                  <a:close/>
                </a:path>
              </a:pathLst>
            </a:custGeom>
            <a:solidFill>
              <a:schemeClr val="accent3"/>
            </a:solidFill>
            <a:ln w="9525" cap="flat">
              <a:noFill/>
              <a:prstDash val="solid"/>
              <a:miter/>
            </a:ln>
          </p:spPr>
          <p:txBody>
            <a:bodyPr rtlCol="0" anchor="ctr"/>
            <a:lstStyle/>
            <a:p>
              <a:endParaRPr lang="en-US" dirty="0"/>
            </a:p>
          </p:txBody>
        </p:sp>
        <p:sp>
          <p:nvSpPr>
            <p:cNvPr id="55" name="Graphic 19">
              <a:extLst>
                <a:ext uri="{FF2B5EF4-FFF2-40B4-BE49-F238E27FC236}">
                  <a16:creationId xmlns:a16="http://schemas.microsoft.com/office/drawing/2014/main" id="{4019D259-B0C2-4276-B9D2-A5C1A516505B}"/>
                </a:ext>
              </a:extLst>
            </p:cNvPr>
            <p:cNvSpPr>
              <a:spLocks noChangeAspect="1"/>
            </p:cNvSpPr>
            <p:nvPr/>
          </p:nvSpPr>
          <p:spPr>
            <a:xfrm>
              <a:off x="0" y="3423228"/>
              <a:ext cx="4420800" cy="558952"/>
            </a:xfrm>
            <a:custGeom>
              <a:avLst/>
              <a:gdLst>
                <a:gd name="connsiteX0" fmla="*/ 1832134 w 3314700"/>
                <a:gd name="connsiteY0" fmla="*/ 42963 h 419100"/>
                <a:gd name="connsiteX1" fmla="*/ 0 w 3314700"/>
                <a:gd name="connsiteY1" fmla="*/ 127355 h 419100"/>
                <a:gd name="connsiteX2" fmla="*/ 0 w 3314700"/>
                <a:gd name="connsiteY2" fmla="*/ 183362 h 419100"/>
                <a:gd name="connsiteX3" fmla="*/ 1108234 w 3314700"/>
                <a:gd name="connsiteY3" fmla="*/ 54012 h 419100"/>
                <a:gd name="connsiteX4" fmla="*/ 1825847 w 3314700"/>
                <a:gd name="connsiteY4" fmla="*/ 96684 h 419100"/>
                <a:gd name="connsiteX5" fmla="*/ 3203924 w 3314700"/>
                <a:gd name="connsiteY5" fmla="*/ 427106 h 419100"/>
                <a:gd name="connsiteX6" fmla="*/ 3315938 w 3314700"/>
                <a:gd name="connsiteY6" fmla="*/ 414438 h 419100"/>
                <a:gd name="connsiteX7" fmla="*/ 1832134 w 3314700"/>
                <a:gd name="connsiteY7" fmla="*/ 42963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700" h="419100">
                  <a:moveTo>
                    <a:pt x="1832134" y="42963"/>
                  </a:moveTo>
                  <a:cubicBezTo>
                    <a:pt x="1157192" y="-35713"/>
                    <a:pt x="509016" y="-5614"/>
                    <a:pt x="0" y="127355"/>
                  </a:cubicBezTo>
                  <a:lnTo>
                    <a:pt x="0" y="183362"/>
                  </a:lnTo>
                  <a:cubicBezTo>
                    <a:pt x="321564" y="97732"/>
                    <a:pt x="700754" y="54012"/>
                    <a:pt x="1108234" y="54012"/>
                  </a:cubicBezTo>
                  <a:cubicBezTo>
                    <a:pt x="1340168" y="54012"/>
                    <a:pt x="1581150" y="68109"/>
                    <a:pt x="1825847" y="96684"/>
                  </a:cubicBezTo>
                  <a:cubicBezTo>
                    <a:pt x="2329625" y="155358"/>
                    <a:pt x="2804160" y="270039"/>
                    <a:pt x="3203924" y="427106"/>
                  </a:cubicBezTo>
                  <a:cubicBezTo>
                    <a:pt x="3241167" y="422725"/>
                    <a:pt x="3278505" y="418534"/>
                    <a:pt x="3315938" y="414438"/>
                  </a:cubicBezTo>
                  <a:cubicBezTo>
                    <a:pt x="2893314" y="236225"/>
                    <a:pt x="2379536" y="106781"/>
                    <a:pt x="1832134" y="42963"/>
                  </a:cubicBezTo>
                  <a:close/>
                </a:path>
              </a:pathLst>
            </a:custGeom>
            <a:solidFill>
              <a:schemeClr val="accent3"/>
            </a:solidFill>
            <a:ln w="9525" cap="flat">
              <a:noFill/>
              <a:prstDash val="solid"/>
              <a:miter/>
            </a:ln>
          </p:spPr>
          <p:txBody>
            <a:bodyPr rtlCol="0" anchor="ctr"/>
            <a:lstStyle/>
            <a:p>
              <a:endParaRPr lang="en-US" dirty="0"/>
            </a:p>
          </p:txBody>
        </p:sp>
        <p:sp>
          <p:nvSpPr>
            <p:cNvPr id="56" name="Graphic 21">
              <a:extLst>
                <a:ext uri="{FF2B5EF4-FFF2-40B4-BE49-F238E27FC236}">
                  <a16:creationId xmlns:a16="http://schemas.microsoft.com/office/drawing/2014/main" id="{59CE2DDC-5F67-4D59-A876-6AF403305F73}"/>
                </a:ext>
              </a:extLst>
            </p:cNvPr>
            <p:cNvSpPr>
              <a:spLocks noChangeAspect="1"/>
            </p:cNvSpPr>
            <p:nvPr/>
          </p:nvSpPr>
          <p:spPr>
            <a:xfrm>
              <a:off x="5139600" y="2652713"/>
              <a:ext cx="7052400" cy="1257996"/>
            </a:xfrm>
            <a:custGeom>
              <a:avLst/>
              <a:gdLst>
                <a:gd name="connsiteX0" fmla="*/ 589217 w 5286375"/>
                <a:gd name="connsiteY0" fmla="*/ 675894 h 942975"/>
                <a:gd name="connsiteX1" fmla="*/ 3192495 w 5286375"/>
                <a:gd name="connsiteY1" fmla="*/ 82963 h 942975"/>
                <a:gd name="connsiteX2" fmla="*/ 3956114 w 5286375"/>
                <a:gd name="connsiteY2" fmla="*/ 54007 h 942975"/>
                <a:gd name="connsiteX3" fmla="*/ 5289137 w 5286375"/>
                <a:gd name="connsiteY3" fmla="*/ 156877 h 942975"/>
                <a:gd name="connsiteX4" fmla="*/ 5289137 w 5286375"/>
                <a:gd name="connsiteY4" fmla="*/ 102108 h 942975"/>
                <a:gd name="connsiteX5" fmla="*/ 3188494 w 5286375"/>
                <a:gd name="connsiteY5" fmla="*/ 29147 h 942975"/>
                <a:gd name="connsiteX6" fmla="*/ 567023 w 5286375"/>
                <a:gd name="connsiteY6" fmla="*/ 626650 h 942975"/>
                <a:gd name="connsiteX7" fmla="*/ 0 w 5286375"/>
                <a:gd name="connsiteY7" fmla="*/ 946309 h 942975"/>
                <a:gd name="connsiteX8" fmla="*/ 103823 w 5286375"/>
                <a:gd name="connsiteY8" fmla="*/ 939832 h 942975"/>
                <a:gd name="connsiteX9" fmla="*/ 589217 w 5286375"/>
                <a:gd name="connsiteY9" fmla="*/ 675894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6375" h="942975">
                  <a:moveTo>
                    <a:pt x="589217" y="675894"/>
                  </a:moveTo>
                  <a:cubicBezTo>
                    <a:pt x="1272921" y="368142"/>
                    <a:pt x="2197513" y="157544"/>
                    <a:pt x="3192495" y="82963"/>
                  </a:cubicBezTo>
                  <a:cubicBezTo>
                    <a:pt x="3451479" y="63532"/>
                    <a:pt x="3706940" y="54007"/>
                    <a:pt x="3956114" y="54007"/>
                  </a:cubicBezTo>
                  <a:cubicBezTo>
                    <a:pt x="4430840" y="54007"/>
                    <a:pt x="4882230" y="88869"/>
                    <a:pt x="5289137" y="156877"/>
                  </a:cubicBezTo>
                  <a:lnTo>
                    <a:pt x="5289137" y="102108"/>
                  </a:lnTo>
                  <a:cubicBezTo>
                    <a:pt x="4666298" y="-1047"/>
                    <a:pt x="3941255" y="-27336"/>
                    <a:pt x="3188494" y="29147"/>
                  </a:cubicBezTo>
                  <a:cubicBezTo>
                    <a:pt x="2187321" y="104204"/>
                    <a:pt x="1256348" y="316326"/>
                    <a:pt x="567023" y="626650"/>
                  </a:cubicBezTo>
                  <a:cubicBezTo>
                    <a:pt x="343472" y="727234"/>
                    <a:pt x="153829" y="834581"/>
                    <a:pt x="0" y="946309"/>
                  </a:cubicBezTo>
                  <a:cubicBezTo>
                    <a:pt x="34481" y="944023"/>
                    <a:pt x="69152" y="941832"/>
                    <a:pt x="103823" y="939832"/>
                  </a:cubicBezTo>
                  <a:cubicBezTo>
                    <a:pt x="241078" y="847821"/>
                    <a:pt x="403384" y="759524"/>
                    <a:pt x="589217" y="675894"/>
                  </a:cubicBezTo>
                  <a:close/>
                </a:path>
              </a:pathLst>
            </a:custGeom>
            <a:solidFill>
              <a:schemeClr val="accent3"/>
            </a:solidFill>
            <a:ln w="9525" cap="flat">
              <a:noFill/>
              <a:prstDash val="solid"/>
              <a:miter/>
            </a:ln>
          </p:spPr>
          <p:txBody>
            <a:bodyPr rtlCol="0" anchor="ctr"/>
            <a:lstStyle/>
            <a:p>
              <a:endParaRPr lang="en-US" dirty="0"/>
            </a:p>
          </p:txBody>
        </p:sp>
      </p:grpSp>
      <p:sp>
        <p:nvSpPr>
          <p:cNvPr id="4" name="Date Placeholder 3">
            <a:extLst>
              <a:ext uri="{FF2B5EF4-FFF2-40B4-BE49-F238E27FC236}">
                <a16:creationId xmlns:a16="http://schemas.microsoft.com/office/drawing/2014/main" id="{2EAAEAB4-6E69-4C07-9225-AA2BA7A0A500}"/>
              </a:ext>
            </a:extLst>
          </p:cNvPr>
          <p:cNvSpPr>
            <a:spLocks noGrp="1"/>
          </p:cNvSpPr>
          <p:nvPr>
            <p:ph type="dt" sz="half" idx="10"/>
          </p:nvPr>
        </p:nvSpPr>
        <p:spPr/>
        <p:txBody>
          <a:bodyPr/>
          <a:lstStyle/>
          <a:p>
            <a:fld id="{D7705BBB-19B7-422C-81BC-3C84FAD60FC2}" type="datetime1">
              <a:rPr lang="en-US" smtClean="0"/>
              <a:t>10/11/22</a:t>
            </a:fld>
            <a:endParaRPr lang="en-US" dirty="0"/>
          </a:p>
        </p:txBody>
      </p:sp>
      <p:sp>
        <p:nvSpPr>
          <p:cNvPr id="5" name="Footer Placeholder 4">
            <a:extLst>
              <a:ext uri="{FF2B5EF4-FFF2-40B4-BE49-F238E27FC236}">
                <a16:creationId xmlns:a16="http://schemas.microsoft.com/office/drawing/2014/main" id="{BBCE54A0-611A-4C38-B092-C1FD121BD4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22D366-2348-4A64-AEFC-DDE74A8C07DF}"/>
              </a:ext>
            </a:extLst>
          </p:cNvPr>
          <p:cNvSpPr>
            <a:spLocks noGrp="1"/>
          </p:cNvSpPr>
          <p:nvPr>
            <p:ph type="sldNum" sz="quarter" idx="12"/>
          </p:nvPr>
        </p:nvSpPr>
        <p:spPr/>
        <p:txBody>
          <a:bodyPr/>
          <a:lstStyle>
            <a:lvl1pPr>
              <a:defRPr>
                <a:solidFill>
                  <a:schemeClr val="tx2"/>
                </a:solidFill>
              </a:defRPr>
            </a:lvl1pPr>
          </a:lstStyle>
          <a:p>
            <a:fld id="{2F639228-50FA-4E74-A1E2-36410642796A}" type="slidenum">
              <a:rPr lang="en-US" smtClean="0"/>
              <a:pPr/>
              <a:t>‹#›</a:t>
            </a:fld>
            <a:endParaRPr lang="en-US" dirty="0"/>
          </a:p>
        </p:txBody>
      </p:sp>
      <p:pic>
        <p:nvPicPr>
          <p:cNvPr id="34" name="Graphic 33" descr="Animal footprints">
            <a:extLst>
              <a:ext uri="{FF2B5EF4-FFF2-40B4-BE49-F238E27FC236}">
                <a16:creationId xmlns:a16="http://schemas.microsoft.com/office/drawing/2014/main" id="{8715FFD0-CCA6-4631-8CB5-596D04321B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196" y="5821464"/>
            <a:ext cx="4499319" cy="943200"/>
          </a:xfrm>
          <a:prstGeom prst="rect">
            <a:avLst/>
          </a:prstGeom>
        </p:spPr>
      </p:pic>
      <p:pic>
        <p:nvPicPr>
          <p:cNvPr id="35" name="Graphic 34" descr="Animal footprints">
            <a:extLst>
              <a:ext uri="{FF2B5EF4-FFF2-40B4-BE49-F238E27FC236}">
                <a16:creationId xmlns:a16="http://schemas.microsoft.com/office/drawing/2014/main" id="{75680B12-738C-4D9F-9DE0-4FC961F5B9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0343" y="4381198"/>
            <a:ext cx="2246400" cy="2373315"/>
          </a:xfrm>
          <a:prstGeom prst="rect">
            <a:avLst/>
          </a:prstGeom>
        </p:spPr>
      </p:pic>
      <p:sp>
        <p:nvSpPr>
          <p:cNvPr id="39" name="Graphic 37" descr="Cloud">
            <a:extLst>
              <a:ext uri="{FF2B5EF4-FFF2-40B4-BE49-F238E27FC236}">
                <a16:creationId xmlns:a16="http://schemas.microsoft.com/office/drawing/2014/main" id="{70727BAA-C738-415D-B003-604A32C69455}"/>
              </a:ext>
            </a:extLst>
          </p:cNvPr>
          <p:cNvSpPr>
            <a:spLocks noChangeAspect="1"/>
          </p:cNvSpPr>
          <p:nvPr/>
        </p:nvSpPr>
        <p:spPr>
          <a:xfrm>
            <a:off x="392682" y="450931"/>
            <a:ext cx="2074615" cy="1044000"/>
          </a:xfrm>
          <a:custGeom>
            <a:avLst/>
            <a:gdLst>
              <a:gd name="connsiteX0" fmla="*/ 1735166 w 1967307"/>
              <a:gd name="connsiteY0" fmla="*/ 508962 h 989999"/>
              <a:gd name="connsiteX1" fmla="*/ 1731739 w 1967307"/>
              <a:gd name="connsiteY1" fmla="*/ 508962 h 989999"/>
              <a:gd name="connsiteX2" fmla="*/ 1737704 w 1967307"/>
              <a:gd name="connsiteY2" fmla="*/ 454004 h 989999"/>
              <a:gd name="connsiteX3" fmla="*/ 1483477 w 1967307"/>
              <a:gd name="connsiteY3" fmla="*/ 200666 h 989999"/>
              <a:gd name="connsiteX4" fmla="*/ 1379781 w 1967307"/>
              <a:gd name="connsiteY4" fmla="*/ 223258 h 989999"/>
              <a:gd name="connsiteX5" fmla="*/ 1052066 w 1967307"/>
              <a:gd name="connsiteY5" fmla="*/ 1 h 989999"/>
              <a:gd name="connsiteX6" fmla="*/ 710389 w 1967307"/>
              <a:gd name="connsiteY6" fmla="*/ 273266 h 989999"/>
              <a:gd name="connsiteX7" fmla="*/ 622177 w 1967307"/>
              <a:gd name="connsiteY7" fmla="*/ 258035 h 989999"/>
              <a:gd name="connsiteX8" fmla="*/ 358431 w 1967307"/>
              <a:gd name="connsiteY8" fmla="*/ 511501 h 989999"/>
              <a:gd name="connsiteX9" fmla="*/ 240266 w 1967307"/>
              <a:gd name="connsiteY9" fmla="*/ 511754 h 989999"/>
              <a:gd name="connsiteX10" fmla="*/ 0 w 1967307"/>
              <a:gd name="connsiteY10" fmla="*/ 753035 h 989999"/>
              <a:gd name="connsiteX11" fmla="*/ 0 w 1967307"/>
              <a:gd name="connsiteY11" fmla="*/ 753035 h 989999"/>
              <a:gd name="connsiteX12" fmla="*/ 241154 w 1967307"/>
              <a:gd name="connsiteY12" fmla="*/ 993301 h 989999"/>
              <a:gd name="connsiteX13" fmla="*/ 1736054 w 1967307"/>
              <a:gd name="connsiteY13" fmla="*/ 990508 h 989999"/>
              <a:gd name="connsiteX14" fmla="*/ 1976320 w 1967307"/>
              <a:gd name="connsiteY14" fmla="*/ 749354 h 989999"/>
              <a:gd name="connsiteX15" fmla="*/ 1735166 w 1967307"/>
              <a:gd name="connsiteY15" fmla="*/ 508962 h 98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7307" h="989999">
                <a:moveTo>
                  <a:pt x="1735166" y="508962"/>
                </a:moveTo>
                <a:lnTo>
                  <a:pt x="1731739" y="508962"/>
                </a:lnTo>
                <a:cubicBezTo>
                  <a:pt x="1735674" y="491320"/>
                  <a:pt x="1737831" y="472916"/>
                  <a:pt x="1737704" y="454004"/>
                </a:cubicBezTo>
                <a:cubicBezTo>
                  <a:pt x="1737451" y="313881"/>
                  <a:pt x="1623600" y="200412"/>
                  <a:pt x="1483477" y="200666"/>
                </a:cubicBezTo>
                <a:cubicBezTo>
                  <a:pt x="1446416" y="200793"/>
                  <a:pt x="1411385" y="208916"/>
                  <a:pt x="1379781" y="223258"/>
                </a:cubicBezTo>
                <a:cubicBezTo>
                  <a:pt x="1328631" y="92401"/>
                  <a:pt x="1201201" y="-253"/>
                  <a:pt x="1052066" y="1"/>
                </a:cubicBezTo>
                <a:cubicBezTo>
                  <a:pt x="885162" y="254"/>
                  <a:pt x="745800" y="117151"/>
                  <a:pt x="710389" y="273266"/>
                </a:cubicBezTo>
                <a:cubicBezTo>
                  <a:pt x="682720" y="263493"/>
                  <a:pt x="653147" y="258035"/>
                  <a:pt x="622177" y="258035"/>
                </a:cubicBezTo>
                <a:cubicBezTo>
                  <a:pt x="479897" y="258289"/>
                  <a:pt x="364397" y="370743"/>
                  <a:pt x="358431" y="511501"/>
                </a:cubicBezTo>
                <a:lnTo>
                  <a:pt x="240266" y="511754"/>
                </a:lnTo>
                <a:cubicBezTo>
                  <a:pt x="107377" y="512008"/>
                  <a:pt x="-253" y="620020"/>
                  <a:pt x="0" y="753035"/>
                </a:cubicBezTo>
                <a:lnTo>
                  <a:pt x="0" y="753035"/>
                </a:lnTo>
                <a:cubicBezTo>
                  <a:pt x="254" y="885924"/>
                  <a:pt x="108266" y="993554"/>
                  <a:pt x="241154" y="993301"/>
                </a:cubicBezTo>
                <a:lnTo>
                  <a:pt x="1736054" y="990508"/>
                </a:lnTo>
                <a:cubicBezTo>
                  <a:pt x="1869070" y="990254"/>
                  <a:pt x="1976574" y="882243"/>
                  <a:pt x="1976320" y="749354"/>
                </a:cubicBezTo>
                <a:cubicBezTo>
                  <a:pt x="1976066" y="616466"/>
                  <a:pt x="1868181" y="508708"/>
                  <a:pt x="1735166" y="508962"/>
                </a:cubicBezTo>
                <a:close/>
              </a:path>
            </a:pathLst>
          </a:custGeom>
          <a:gradFill>
            <a:gsLst>
              <a:gs pos="96000">
                <a:schemeClr val="accent5">
                  <a:lumMod val="40000"/>
                  <a:lumOff val="60000"/>
                </a:schemeClr>
              </a:gs>
              <a:gs pos="0">
                <a:schemeClr val="bg1"/>
              </a:gs>
            </a:gsLst>
            <a:lin ang="5400000" scaled="1"/>
          </a:gradFill>
          <a:ln w="12639"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8" name="Graphic 6" descr="Cloud">
            <a:extLst>
              <a:ext uri="{FF2B5EF4-FFF2-40B4-BE49-F238E27FC236}">
                <a16:creationId xmlns:a16="http://schemas.microsoft.com/office/drawing/2014/main" id="{CFAA5ABA-7776-49AB-9A73-252A28992992}"/>
              </a:ext>
            </a:extLst>
          </p:cNvPr>
          <p:cNvSpPr/>
          <p:nvPr/>
        </p:nvSpPr>
        <p:spPr>
          <a:xfrm>
            <a:off x="-3138" y="2412920"/>
            <a:ext cx="648000" cy="504000"/>
          </a:xfrm>
          <a:custGeom>
            <a:avLst/>
            <a:gdLst>
              <a:gd name="connsiteX0" fmla="*/ 823770 w 810000"/>
              <a:gd name="connsiteY0" fmla="*/ 480492 h 648000"/>
              <a:gd name="connsiteX1" fmla="*/ 654642 w 810000"/>
              <a:gd name="connsiteY1" fmla="*/ 311526 h 648000"/>
              <a:gd name="connsiteX2" fmla="*/ 604098 w 810000"/>
              <a:gd name="connsiteY2" fmla="*/ 311526 h 648000"/>
              <a:gd name="connsiteX3" fmla="*/ 604584 w 810000"/>
              <a:gd name="connsiteY3" fmla="*/ 300186 h 648000"/>
              <a:gd name="connsiteX4" fmla="*/ 360288 w 810000"/>
              <a:gd name="connsiteY4" fmla="*/ 51516 h 648000"/>
              <a:gd name="connsiteX5" fmla="*/ 188892 w 810000"/>
              <a:gd name="connsiteY5" fmla="*/ 123444 h 648000"/>
              <a:gd name="connsiteX6" fmla="*/ 15876 w 810000"/>
              <a:gd name="connsiteY6" fmla="*/ 0 h 648000"/>
              <a:gd name="connsiteX7" fmla="*/ 0 w 810000"/>
              <a:gd name="connsiteY7" fmla="*/ 810 h 648000"/>
              <a:gd name="connsiteX8" fmla="*/ 0 w 810000"/>
              <a:gd name="connsiteY8" fmla="*/ 653184 h 648000"/>
              <a:gd name="connsiteX9" fmla="*/ 654804 w 810000"/>
              <a:gd name="connsiteY9" fmla="*/ 652860 h 648000"/>
              <a:gd name="connsiteX10" fmla="*/ 823770 w 810000"/>
              <a:gd name="connsiteY10" fmla="*/ 483732 h 648000"/>
              <a:gd name="connsiteX11" fmla="*/ 823770 w 810000"/>
              <a:gd name="connsiteY11" fmla="*/ 48049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0000" h="648000">
                <a:moveTo>
                  <a:pt x="823770" y="480492"/>
                </a:moveTo>
                <a:cubicBezTo>
                  <a:pt x="823770" y="387180"/>
                  <a:pt x="747954" y="311526"/>
                  <a:pt x="654642" y="311526"/>
                </a:cubicBezTo>
                <a:lnTo>
                  <a:pt x="604098" y="311526"/>
                </a:lnTo>
                <a:cubicBezTo>
                  <a:pt x="604260" y="307800"/>
                  <a:pt x="604584" y="304074"/>
                  <a:pt x="604584" y="300186"/>
                </a:cubicBezTo>
                <a:cubicBezTo>
                  <a:pt x="604584" y="162810"/>
                  <a:pt x="495072" y="51516"/>
                  <a:pt x="360288" y="51516"/>
                </a:cubicBezTo>
                <a:cubicBezTo>
                  <a:pt x="293382" y="51516"/>
                  <a:pt x="232956" y="79056"/>
                  <a:pt x="188892" y="123444"/>
                </a:cubicBezTo>
                <a:cubicBezTo>
                  <a:pt x="163134" y="51516"/>
                  <a:pt x="95580" y="0"/>
                  <a:pt x="15876" y="0"/>
                </a:cubicBezTo>
                <a:cubicBezTo>
                  <a:pt x="10530" y="0"/>
                  <a:pt x="5184" y="324"/>
                  <a:pt x="0" y="810"/>
                </a:cubicBezTo>
                <a:lnTo>
                  <a:pt x="0" y="653184"/>
                </a:lnTo>
                <a:lnTo>
                  <a:pt x="654804" y="652860"/>
                </a:lnTo>
                <a:cubicBezTo>
                  <a:pt x="748116" y="652860"/>
                  <a:pt x="823770" y="577044"/>
                  <a:pt x="823770" y="483732"/>
                </a:cubicBezTo>
                <a:lnTo>
                  <a:pt x="823770" y="480492"/>
                </a:lnTo>
                <a:close/>
              </a:path>
            </a:pathLst>
          </a:custGeom>
          <a:gradFill>
            <a:gsLst>
              <a:gs pos="96000">
                <a:schemeClr val="accent5">
                  <a:lumMod val="40000"/>
                  <a:lumOff val="60000"/>
                </a:schemeClr>
              </a:gs>
              <a:gs pos="0">
                <a:schemeClr val="bg1"/>
              </a:gs>
            </a:gsLst>
            <a:lin ang="5400000" scaled="1"/>
          </a:gradFill>
          <a:ln w="16062"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10" name="Text Placeholder 9">
            <a:extLst>
              <a:ext uri="{FF2B5EF4-FFF2-40B4-BE49-F238E27FC236}">
                <a16:creationId xmlns:a16="http://schemas.microsoft.com/office/drawing/2014/main" id="{8045B949-F5CA-4777-A5BF-405CB2DA39EE}"/>
              </a:ext>
            </a:extLst>
          </p:cNvPr>
          <p:cNvSpPr>
            <a:spLocks noGrp="1"/>
          </p:cNvSpPr>
          <p:nvPr>
            <p:ph type="body" sz="quarter" idx="13" hasCustomPrompt="1"/>
          </p:nvPr>
        </p:nvSpPr>
        <p:spPr>
          <a:xfrm rot="20820000">
            <a:off x="755702" y="2469188"/>
            <a:ext cx="2645962" cy="1730180"/>
          </a:xfrm>
        </p:spPr>
        <p:txBody>
          <a:bodyPr>
            <a:noAutofit/>
          </a:bodyPr>
          <a:lstStyle>
            <a:lvl1pPr marL="0" indent="0">
              <a:buNone/>
              <a:defRPr lang="en-US" sz="11500" b="1" kern="1200" dirty="0">
                <a:ln w="47625" cap="flat">
                  <a:solidFill>
                    <a:schemeClr val="bg1"/>
                  </a:solidFill>
                  <a:round/>
                </a:ln>
                <a:solidFill>
                  <a:schemeClr val="bg2"/>
                </a:solidFill>
                <a:effectLst>
                  <a:outerShdw blurRad="50800" dist="38100" dir="2700000" algn="tl" rotWithShape="0">
                    <a:schemeClr val="accent5">
                      <a:lumMod val="50000"/>
                      <a:alpha val="40000"/>
                    </a:schemeClr>
                  </a:outerShdw>
                </a:effectLst>
                <a:latin typeface="+mj-lt"/>
                <a:ea typeface="+mj-ea"/>
                <a:cs typeface="+mj-cs"/>
              </a:defRPr>
            </a:lvl1pPr>
          </a:lstStyle>
          <a:p>
            <a:pPr lvl="0"/>
            <a:r>
              <a:rPr lang="en-US" dirty="0"/>
              <a:t>Title</a:t>
            </a:r>
          </a:p>
        </p:txBody>
      </p:sp>
      <p:sp>
        <p:nvSpPr>
          <p:cNvPr id="2" name="Title 1">
            <a:extLst>
              <a:ext uri="{FF2B5EF4-FFF2-40B4-BE49-F238E27FC236}">
                <a16:creationId xmlns:a16="http://schemas.microsoft.com/office/drawing/2014/main" id="{DDF439FE-45FA-4DB3-A6D0-86A94AAD0971}"/>
              </a:ext>
            </a:extLst>
          </p:cNvPr>
          <p:cNvSpPr>
            <a:spLocks noGrp="1"/>
          </p:cNvSpPr>
          <p:nvPr>
            <p:ph type="ctrTitle" hasCustomPrompt="1"/>
          </p:nvPr>
        </p:nvSpPr>
        <p:spPr>
          <a:xfrm rot="20760000">
            <a:off x="797596" y="1312448"/>
            <a:ext cx="3065953" cy="1422274"/>
          </a:xfrm>
        </p:spPr>
        <p:txBody>
          <a:bodyPr anchor="b"/>
          <a:lstStyle>
            <a:lvl1pPr algn="ctr">
              <a:defRPr sz="11500" b="1">
                <a:ln w="47625">
                  <a:solidFill>
                    <a:schemeClr val="bg1"/>
                  </a:solidFill>
                </a:ln>
                <a:effectLst>
                  <a:outerShdw blurRad="50800" dist="38100" dir="2700000" algn="tl" rotWithShape="0">
                    <a:schemeClr val="accent5">
                      <a:lumMod val="50000"/>
                      <a:alpha val="40000"/>
                    </a:schemeClr>
                  </a:outerShdw>
                </a:effectLst>
              </a:defRPr>
            </a:lvl1pPr>
          </a:lstStyle>
          <a:p>
            <a:r>
              <a:rPr lang="en-US" dirty="0"/>
              <a:t>Slide</a:t>
            </a:r>
          </a:p>
        </p:txBody>
      </p:sp>
      <p:sp>
        <p:nvSpPr>
          <p:cNvPr id="44" name="Freeform: Shape 43">
            <a:extLst>
              <a:ext uri="{FF2B5EF4-FFF2-40B4-BE49-F238E27FC236}">
                <a16:creationId xmlns:a16="http://schemas.microsoft.com/office/drawing/2014/main" id="{FB2B4E33-1127-4F74-8021-A48FBC450EF8}"/>
              </a:ext>
            </a:extLst>
          </p:cNvPr>
          <p:cNvSpPr>
            <a:spLocks noChangeAspect="1"/>
          </p:cNvSpPr>
          <p:nvPr userDrawn="1"/>
        </p:nvSpPr>
        <p:spPr>
          <a:xfrm>
            <a:off x="3525606" y="781464"/>
            <a:ext cx="4775622" cy="5148000"/>
          </a:xfrm>
          <a:custGeom>
            <a:avLst/>
            <a:gdLst>
              <a:gd name="connsiteX0" fmla="*/ 2574000 w 4775622"/>
              <a:gd name="connsiteY0" fmla="*/ 0 h 5148000"/>
              <a:gd name="connsiteX1" fmla="*/ 4394093 w 4775622"/>
              <a:gd name="connsiteY1" fmla="*/ 753907 h 5148000"/>
              <a:gd name="connsiteX2" fmla="*/ 4534370 w 4775622"/>
              <a:gd name="connsiteY2" fmla="*/ 908250 h 5148000"/>
              <a:gd name="connsiteX3" fmla="*/ 4411418 w 4775622"/>
              <a:gd name="connsiteY3" fmla="*/ 1043531 h 5148000"/>
              <a:gd name="connsiteX4" fmla="*/ 3959282 w 4775622"/>
              <a:gd name="connsiteY4" fmla="*/ 2302995 h 5148000"/>
              <a:gd name="connsiteX5" fmla="*/ 4679818 w 4775622"/>
              <a:gd name="connsiteY5" fmla="*/ 3830860 h 5148000"/>
              <a:gd name="connsiteX6" fmla="*/ 4775622 w 4775622"/>
              <a:gd name="connsiteY6" fmla="*/ 3902500 h 5148000"/>
              <a:gd name="connsiteX7" fmla="*/ 4708401 w 4775622"/>
              <a:gd name="connsiteY7" fmla="*/ 4013148 h 5148000"/>
              <a:gd name="connsiteX8" fmla="*/ 2574000 w 4775622"/>
              <a:gd name="connsiteY8" fmla="*/ 5148000 h 5148000"/>
              <a:gd name="connsiteX9" fmla="*/ 0 w 4775622"/>
              <a:gd name="connsiteY9" fmla="*/ 2574000 h 5148000"/>
              <a:gd name="connsiteX10" fmla="*/ 2574000 w 4775622"/>
              <a:gd name="connsiteY10" fmla="*/ 0 h 51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5622" h="5148000">
                <a:moveTo>
                  <a:pt x="2574000" y="0"/>
                </a:moveTo>
                <a:cubicBezTo>
                  <a:pt x="3284791" y="0"/>
                  <a:pt x="3928291" y="288105"/>
                  <a:pt x="4394093" y="753907"/>
                </a:cubicBezTo>
                <a:lnTo>
                  <a:pt x="4534370" y="908250"/>
                </a:lnTo>
                <a:lnTo>
                  <a:pt x="4411418" y="1043531"/>
                </a:lnTo>
                <a:cubicBezTo>
                  <a:pt x="4128959" y="1385792"/>
                  <a:pt x="3959282" y="1824578"/>
                  <a:pt x="3959282" y="2302995"/>
                </a:cubicBezTo>
                <a:cubicBezTo>
                  <a:pt x="3959282" y="2918102"/>
                  <a:pt x="4239769" y="3467698"/>
                  <a:pt x="4679818" y="3830860"/>
                </a:cubicBezTo>
                <a:lnTo>
                  <a:pt x="4775622" y="3902500"/>
                </a:lnTo>
                <a:lnTo>
                  <a:pt x="4708401" y="4013148"/>
                </a:lnTo>
                <a:cubicBezTo>
                  <a:pt x="4245835" y="4697837"/>
                  <a:pt x="3462488" y="5148000"/>
                  <a:pt x="2574000" y="5148000"/>
                </a:cubicBezTo>
                <a:cubicBezTo>
                  <a:pt x="1152419" y="5148000"/>
                  <a:pt x="0" y="3995581"/>
                  <a:pt x="0" y="2574000"/>
                </a:cubicBezTo>
                <a:cubicBezTo>
                  <a:pt x="0" y="1152419"/>
                  <a:pt x="1152419" y="0"/>
                  <a:pt x="2574000" y="0"/>
                </a:cubicBezTo>
                <a:close/>
              </a:path>
            </a:pathLst>
          </a:custGeom>
          <a:noFill/>
          <a:ln w="101600">
            <a:solidFill>
              <a:schemeClr val="bg1"/>
            </a:solidFill>
          </a:ln>
          <a:effectLst>
            <a:outerShdw blurRad="88900" dist="762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5" name="Oval 44">
            <a:extLst>
              <a:ext uri="{FF2B5EF4-FFF2-40B4-BE49-F238E27FC236}">
                <a16:creationId xmlns:a16="http://schemas.microsoft.com/office/drawing/2014/main" id="{6F53B3D7-59AE-4737-BAB4-9CAFC0083812}"/>
              </a:ext>
            </a:extLst>
          </p:cNvPr>
          <p:cNvSpPr>
            <a:spLocks noChangeAspect="1"/>
          </p:cNvSpPr>
          <p:nvPr userDrawn="1"/>
        </p:nvSpPr>
        <p:spPr>
          <a:xfrm>
            <a:off x="7484888" y="1104459"/>
            <a:ext cx="3960000" cy="3960000"/>
          </a:xfrm>
          <a:prstGeom prst="ellipse">
            <a:avLst/>
          </a:prstGeom>
          <a:noFill/>
          <a:ln w="101600">
            <a:solidFill>
              <a:schemeClr val="bg1"/>
            </a:solidFill>
          </a:ln>
          <a:effectLst>
            <a:outerShdw blurRad="88900" dist="762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Picture Placeholder 35">
            <a:extLst>
              <a:ext uri="{FF2B5EF4-FFF2-40B4-BE49-F238E27FC236}">
                <a16:creationId xmlns:a16="http://schemas.microsoft.com/office/drawing/2014/main" id="{30F432A9-63A1-4B02-9E38-9A56B85A2682}"/>
              </a:ext>
            </a:extLst>
          </p:cNvPr>
          <p:cNvSpPr>
            <a:spLocks noGrp="1"/>
          </p:cNvSpPr>
          <p:nvPr>
            <p:ph type="pic" sz="quarter" idx="19"/>
          </p:nvPr>
        </p:nvSpPr>
        <p:spPr>
          <a:xfrm>
            <a:off x="7529888" y="1149460"/>
            <a:ext cx="3859200" cy="3809926"/>
          </a:xfrm>
          <a:custGeom>
            <a:avLst/>
            <a:gdLst>
              <a:gd name="connsiteX0" fmla="*/ 1929600 w 3859200"/>
              <a:gd name="connsiteY0" fmla="*/ 0 h 3809926"/>
              <a:gd name="connsiteX1" fmla="*/ 3859200 w 3859200"/>
              <a:gd name="connsiteY1" fmla="*/ 1933267 h 3809926"/>
              <a:gd name="connsiteX2" fmla="*/ 3192380 w 3859200"/>
              <a:gd name="connsiteY2" fmla="*/ 3395103 h 3809926"/>
              <a:gd name="connsiteX3" fmla="*/ 3150241 w 3859200"/>
              <a:gd name="connsiteY3" fmla="*/ 3427467 h 3809926"/>
              <a:gd name="connsiteX4" fmla="*/ 3133311 w 3859200"/>
              <a:gd name="connsiteY4" fmla="*/ 3379271 h 3809926"/>
              <a:gd name="connsiteX5" fmla="*/ 2841815 w 3859200"/>
              <a:gd name="connsiteY5" fmla="*/ 3119760 h 3809926"/>
              <a:gd name="connsiteX6" fmla="*/ 2224612 w 3859200"/>
              <a:gd name="connsiteY6" fmla="*/ 3593756 h 3809926"/>
              <a:gd name="connsiteX7" fmla="*/ 2224434 w 3859200"/>
              <a:gd name="connsiteY7" fmla="*/ 3594317 h 3809926"/>
              <a:gd name="connsiteX8" fmla="*/ 1478065 w 3859200"/>
              <a:gd name="connsiteY8" fmla="*/ 3789665 h 3809926"/>
              <a:gd name="connsiteX9" fmla="*/ 1472925 w 3859200"/>
              <a:gd name="connsiteY9" fmla="*/ 3809926 h 3809926"/>
              <a:gd name="connsiteX10" fmla="*/ 1378514 w 3859200"/>
              <a:gd name="connsiteY10" fmla="*/ 3786543 h 3809926"/>
              <a:gd name="connsiteX11" fmla="*/ 0 w 3859200"/>
              <a:gd name="connsiteY11" fmla="*/ 1933267 h 3809926"/>
              <a:gd name="connsiteX12" fmla="*/ 1929600 w 3859200"/>
              <a:gd name="connsiteY12" fmla="*/ 0 h 3809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59200" h="3809926">
                <a:moveTo>
                  <a:pt x="1929600" y="0"/>
                </a:moveTo>
                <a:cubicBezTo>
                  <a:pt x="2995289" y="0"/>
                  <a:pt x="3859200" y="865553"/>
                  <a:pt x="3859200" y="1933267"/>
                </a:cubicBezTo>
                <a:cubicBezTo>
                  <a:pt x="3859200" y="2517173"/>
                  <a:pt x="3600828" y="3040619"/>
                  <a:pt x="3192380" y="3395103"/>
                </a:cubicBezTo>
                <a:lnTo>
                  <a:pt x="3150241" y="3427467"/>
                </a:lnTo>
                <a:lnTo>
                  <a:pt x="3133311" y="3379271"/>
                </a:lnTo>
                <a:cubicBezTo>
                  <a:pt x="3078718" y="3259935"/>
                  <a:pt x="2982522" y="3168399"/>
                  <a:pt x="2841815" y="3119760"/>
                </a:cubicBezTo>
                <a:cubicBezTo>
                  <a:pt x="2473657" y="2992584"/>
                  <a:pt x="2235872" y="3342392"/>
                  <a:pt x="2224612" y="3593756"/>
                </a:cubicBezTo>
                <a:cubicBezTo>
                  <a:pt x="2224585" y="3593920"/>
                  <a:pt x="2224462" y="3594152"/>
                  <a:pt x="2224434" y="3594317"/>
                </a:cubicBezTo>
                <a:cubicBezTo>
                  <a:pt x="2028587" y="3451977"/>
                  <a:pt x="1599508" y="3438187"/>
                  <a:pt x="1478065" y="3789665"/>
                </a:cubicBezTo>
                <a:lnTo>
                  <a:pt x="1472925" y="3809926"/>
                </a:lnTo>
                <a:lnTo>
                  <a:pt x="1378514" y="3786543"/>
                </a:lnTo>
                <a:cubicBezTo>
                  <a:pt x="581337" y="3548949"/>
                  <a:pt x="0" y="2809126"/>
                  <a:pt x="0" y="1933267"/>
                </a:cubicBezTo>
                <a:cubicBezTo>
                  <a:pt x="0" y="865553"/>
                  <a:pt x="863911" y="0"/>
                  <a:pt x="1929600" y="0"/>
                </a:cubicBezTo>
                <a:close/>
              </a:path>
            </a:pathLst>
          </a:custGeom>
          <a:noFill/>
          <a:ln w="76200">
            <a:noFill/>
          </a:ln>
          <a:effectLst/>
        </p:spPr>
        <p:txBody>
          <a:bodyPr wrap="square" anchor="ctr" anchorCtr="0">
            <a:noAutofit/>
          </a:bodyPr>
          <a:lstStyle>
            <a:lvl1pPr marL="0" indent="0" algn="ctr">
              <a:buNone/>
              <a:defRPr sz="1400">
                <a:solidFill>
                  <a:schemeClr val="bg1"/>
                </a:solidFill>
              </a:defRPr>
            </a:lvl1pPr>
          </a:lstStyle>
          <a:p>
            <a:r>
              <a:rPr lang="en-US"/>
              <a:t>Click icon to add picture</a:t>
            </a:r>
            <a:endParaRPr lang="en-US" dirty="0"/>
          </a:p>
        </p:txBody>
      </p:sp>
      <p:sp>
        <p:nvSpPr>
          <p:cNvPr id="28" name="Picture Placeholder 27">
            <a:extLst>
              <a:ext uri="{FF2B5EF4-FFF2-40B4-BE49-F238E27FC236}">
                <a16:creationId xmlns:a16="http://schemas.microsoft.com/office/drawing/2014/main" id="{6E985E10-8300-4C09-BAC4-3293666CA8F9}"/>
              </a:ext>
            </a:extLst>
          </p:cNvPr>
          <p:cNvSpPr>
            <a:spLocks noGrp="1" noChangeAspect="1"/>
          </p:cNvSpPr>
          <p:nvPr>
            <p:ph type="pic" sz="quarter" idx="20"/>
          </p:nvPr>
        </p:nvSpPr>
        <p:spPr>
          <a:xfrm>
            <a:off x="3577648" y="833506"/>
            <a:ext cx="4662000" cy="5048739"/>
          </a:xfrm>
          <a:custGeom>
            <a:avLst/>
            <a:gdLst>
              <a:gd name="connsiteX0" fmla="*/ 2524370 w 4662000"/>
              <a:gd name="connsiteY0" fmla="*/ 0 h 5048739"/>
              <a:gd name="connsiteX1" fmla="*/ 4309369 w 4662000"/>
              <a:gd name="connsiteY1" fmla="*/ 739371 h 5048739"/>
              <a:gd name="connsiteX2" fmla="*/ 4421474 w 4662000"/>
              <a:gd name="connsiteY2" fmla="*/ 862717 h 5048739"/>
              <a:gd name="connsiteX3" fmla="*/ 4319242 w 4662000"/>
              <a:gd name="connsiteY3" fmla="*/ 975201 h 5048739"/>
              <a:gd name="connsiteX4" fmla="*/ 3859313 w 4662000"/>
              <a:gd name="connsiteY4" fmla="*/ 2256372 h 5048739"/>
              <a:gd name="connsiteX5" fmla="*/ 4592268 w 4662000"/>
              <a:gd name="connsiteY5" fmla="*/ 3810569 h 5048739"/>
              <a:gd name="connsiteX6" fmla="*/ 4662000 w 4662000"/>
              <a:gd name="connsiteY6" fmla="*/ 3862713 h 5048739"/>
              <a:gd name="connsiteX7" fmla="*/ 4617618 w 4662000"/>
              <a:gd name="connsiteY7" fmla="*/ 3935769 h 5048739"/>
              <a:gd name="connsiteX8" fmla="*/ 2524370 w 4662000"/>
              <a:gd name="connsiteY8" fmla="*/ 5048739 h 5048739"/>
              <a:gd name="connsiteX9" fmla="*/ 918637 w 4662000"/>
              <a:gd name="connsiteY9" fmla="*/ 4472296 h 5048739"/>
              <a:gd name="connsiteX10" fmla="*/ 905183 w 4662000"/>
              <a:gd name="connsiteY10" fmla="*/ 4460069 h 5048739"/>
              <a:gd name="connsiteX11" fmla="*/ 959009 w 4662000"/>
              <a:gd name="connsiteY11" fmla="*/ 4423293 h 5048739"/>
              <a:gd name="connsiteX12" fmla="*/ 1014409 w 4662000"/>
              <a:gd name="connsiteY12" fmla="*/ 4380032 h 5048739"/>
              <a:gd name="connsiteX13" fmla="*/ 1223887 w 4662000"/>
              <a:gd name="connsiteY13" fmla="*/ 3576549 h 5048739"/>
              <a:gd name="connsiteX14" fmla="*/ 377674 w 4662000"/>
              <a:gd name="connsiteY14" fmla="*/ 3532018 h 5048739"/>
              <a:gd name="connsiteX15" fmla="*/ 377130 w 4662000"/>
              <a:gd name="connsiteY15" fmla="*/ 3532355 h 5048739"/>
              <a:gd name="connsiteX16" fmla="*/ 107137 w 4662000"/>
              <a:gd name="connsiteY16" fmla="*/ 3176092 h 5048739"/>
              <a:gd name="connsiteX17" fmla="*/ 82074 w 4662000"/>
              <a:gd name="connsiteY17" fmla="*/ 3164193 h 5048739"/>
              <a:gd name="connsiteX18" fmla="*/ 79474 w 4662000"/>
              <a:gd name="connsiteY18" fmla="*/ 3155249 h 5048739"/>
              <a:gd name="connsiteX19" fmla="*/ 0 w 4662000"/>
              <a:gd name="connsiteY19" fmla="*/ 2524370 h 5048739"/>
              <a:gd name="connsiteX20" fmla="*/ 2524370 w 4662000"/>
              <a:gd name="connsiteY20" fmla="*/ 0 h 5048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662000" h="5048739">
                <a:moveTo>
                  <a:pt x="2524370" y="0"/>
                </a:moveTo>
                <a:cubicBezTo>
                  <a:pt x="3221456" y="0"/>
                  <a:pt x="3852549" y="282550"/>
                  <a:pt x="4309369" y="739371"/>
                </a:cubicBezTo>
                <a:lnTo>
                  <a:pt x="4421474" y="862717"/>
                </a:lnTo>
                <a:lnTo>
                  <a:pt x="4319242" y="975201"/>
                </a:lnTo>
                <a:cubicBezTo>
                  <a:pt x="4031915" y="1323361"/>
                  <a:pt x="3859313" y="1769710"/>
                  <a:pt x="3859313" y="2256372"/>
                </a:cubicBezTo>
                <a:cubicBezTo>
                  <a:pt x="3859313" y="2882080"/>
                  <a:pt x="4144635" y="3441148"/>
                  <a:pt x="4592268" y="3810569"/>
                </a:cubicBezTo>
                <a:lnTo>
                  <a:pt x="4662000" y="3862713"/>
                </a:lnTo>
                <a:lnTo>
                  <a:pt x="4617618" y="3935769"/>
                </a:lnTo>
                <a:cubicBezTo>
                  <a:pt x="4163970" y="4607256"/>
                  <a:pt x="3395727" y="5048739"/>
                  <a:pt x="2524370" y="5048739"/>
                </a:cubicBezTo>
                <a:cubicBezTo>
                  <a:pt x="1914421" y="5048739"/>
                  <a:pt x="1354997" y="4832412"/>
                  <a:pt x="918637" y="4472296"/>
                </a:cubicBezTo>
                <a:lnTo>
                  <a:pt x="905183" y="4460069"/>
                </a:lnTo>
                <a:lnTo>
                  <a:pt x="959009" y="4423293"/>
                </a:lnTo>
                <a:cubicBezTo>
                  <a:pt x="979048" y="4408739"/>
                  <a:pt x="997610" y="4394292"/>
                  <a:pt x="1014409" y="4380032"/>
                </a:cubicBezTo>
                <a:cubicBezTo>
                  <a:pt x="1283204" y="4151862"/>
                  <a:pt x="1387930" y="3856207"/>
                  <a:pt x="1223887" y="3576549"/>
                </a:cubicBezTo>
                <a:cubicBezTo>
                  <a:pt x="1009218" y="3210761"/>
                  <a:pt x="564880" y="3331968"/>
                  <a:pt x="377674" y="3532018"/>
                </a:cubicBezTo>
                <a:cubicBezTo>
                  <a:pt x="377535" y="3532134"/>
                  <a:pt x="377270" y="3532239"/>
                  <a:pt x="377130" y="3532355"/>
                </a:cubicBezTo>
                <a:cubicBezTo>
                  <a:pt x="346459" y="3404158"/>
                  <a:pt x="244792" y="3261293"/>
                  <a:pt x="107137" y="3176092"/>
                </a:cubicBezTo>
                <a:lnTo>
                  <a:pt x="82074" y="3164193"/>
                </a:lnTo>
                <a:lnTo>
                  <a:pt x="79474" y="3155249"/>
                </a:lnTo>
                <a:cubicBezTo>
                  <a:pt x="27593" y="2953603"/>
                  <a:pt x="0" y="2742209"/>
                  <a:pt x="0" y="2524370"/>
                </a:cubicBezTo>
                <a:cubicBezTo>
                  <a:pt x="0" y="1130198"/>
                  <a:pt x="1130199" y="0"/>
                  <a:pt x="2524370" y="0"/>
                </a:cubicBezTo>
                <a:close/>
              </a:path>
            </a:pathLst>
          </a:custGeom>
          <a:noFill/>
          <a:ln w="76200">
            <a:noFill/>
          </a:ln>
          <a:effectLst/>
        </p:spPr>
        <p:txBody>
          <a:bodyPr wrap="square" anchor="ctr" anchorCtr="0">
            <a:noAutofit/>
          </a:bodyPr>
          <a:lstStyle>
            <a:lvl1pPr marL="0" indent="0" algn="ctr">
              <a:buNone/>
              <a:defRPr sz="1400">
                <a:solidFill>
                  <a:schemeClr val="bg1"/>
                </a:solidFill>
              </a:defRPr>
            </a:lvl1pPr>
          </a:lstStyle>
          <a:p>
            <a:r>
              <a:rPr lang="en-US"/>
              <a:t>Click icon to add picture</a:t>
            </a:r>
            <a:endParaRPr lang="en-US" dirty="0"/>
          </a:p>
        </p:txBody>
      </p:sp>
      <p:sp>
        <p:nvSpPr>
          <p:cNvPr id="30" name="Graphic 14">
            <a:extLst>
              <a:ext uri="{FF2B5EF4-FFF2-40B4-BE49-F238E27FC236}">
                <a16:creationId xmlns:a16="http://schemas.microsoft.com/office/drawing/2014/main" id="{D6DFB981-BE52-4110-9B2E-016C38473AAB}"/>
              </a:ext>
            </a:extLst>
          </p:cNvPr>
          <p:cNvSpPr>
            <a:spLocks noChangeAspect="1"/>
          </p:cNvSpPr>
          <p:nvPr userDrawn="1"/>
        </p:nvSpPr>
        <p:spPr>
          <a:xfrm rot="299850">
            <a:off x="2888416" y="3973994"/>
            <a:ext cx="1974764" cy="1764000"/>
          </a:xfrm>
          <a:custGeom>
            <a:avLst/>
            <a:gdLst>
              <a:gd name="connsiteX0" fmla="*/ 1390165 w 1467456"/>
              <a:gd name="connsiteY0" fmla="*/ 265372 h 1310836"/>
              <a:gd name="connsiteX1" fmla="*/ 760848 w 1467456"/>
              <a:gd name="connsiteY1" fmla="*/ 287185 h 1310836"/>
              <a:gd name="connsiteX2" fmla="*/ 760467 w 1467456"/>
              <a:gd name="connsiteY2" fmla="*/ 287470 h 1310836"/>
              <a:gd name="connsiteX3" fmla="*/ 177156 w 1467456"/>
              <a:gd name="connsiteY3" fmla="*/ 65062 h 1310836"/>
              <a:gd name="connsiteX4" fmla="*/ 70952 w 1467456"/>
              <a:gd name="connsiteY4" fmla="*/ 668185 h 1310836"/>
              <a:gd name="connsiteX5" fmla="*/ 587779 w 1467456"/>
              <a:gd name="connsiteY5" fmla="*/ 1310836 h 1310836"/>
              <a:gd name="connsiteX6" fmla="*/ 1287105 w 1467456"/>
              <a:gd name="connsiteY6" fmla="*/ 873734 h 1310836"/>
              <a:gd name="connsiteX7" fmla="*/ 1390165 w 1467456"/>
              <a:gd name="connsiteY7" fmla="*/ 265372 h 13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7456" h="1310836">
                <a:moveTo>
                  <a:pt x="1390165" y="265372"/>
                </a:moveTo>
                <a:cubicBezTo>
                  <a:pt x="1207571" y="8483"/>
                  <a:pt x="886483" y="126974"/>
                  <a:pt x="760848" y="287185"/>
                </a:cubicBezTo>
                <a:cubicBezTo>
                  <a:pt x="760753" y="287280"/>
                  <a:pt x="760563" y="287375"/>
                  <a:pt x="760467" y="287470"/>
                </a:cubicBezTo>
                <a:cubicBezTo>
                  <a:pt x="698460" y="101638"/>
                  <a:pt x="422425" y="-109246"/>
                  <a:pt x="177156" y="65062"/>
                </a:cubicBezTo>
                <a:cubicBezTo>
                  <a:pt x="-17535" y="203460"/>
                  <a:pt x="-49920" y="416725"/>
                  <a:pt x="70952" y="668185"/>
                </a:cubicBezTo>
                <a:cubicBezTo>
                  <a:pt x="198683" y="933932"/>
                  <a:pt x="587779" y="1310836"/>
                  <a:pt x="587779" y="1310836"/>
                </a:cubicBezTo>
                <a:cubicBezTo>
                  <a:pt x="587779" y="1310836"/>
                  <a:pt x="1102891" y="1060043"/>
                  <a:pt x="1287105" y="873734"/>
                </a:cubicBezTo>
                <a:cubicBezTo>
                  <a:pt x="1471318" y="687425"/>
                  <a:pt x="1529706" y="461778"/>
                  <a:pt x="1390165" y="265372"/>
                </a:cubicBezTo>
                <a:close/>
              </a:path>
            </a:pathLst>
          </a:custGeom>
          <a:gradFill>
            <a:gsLst>
              <a:gs pos="0">
                <a:schemeClr val="tx2">
                  <a:lumMod val="20000"/>
                  <a:lumOff val="80000"/>
                </a:schemeClr>
              </a:gs>
              <a:gs pos="100000">
                <a:schemeClr val="tx2"/>
              </a:gs>
            </a:gsLst>
            <a:lin ang="5400000" scaled="1"/>
          </a:gradFill>
          <a:ln w="9525" cap="flat">
            <a:noFill/>
            <a:prstDash val="solid"/>
            <a:miter/>
          </a:ln>
          <a:effectLst>
            <a:outerShdw blurRad="101600" dist="101600" dir="2700000" algn="tl" rotWithShape="0">
              <a:schemeClr val="accent5">
                <a:lumMod val="50000"/>
                <a:alpha val="25000"/>
              </a:schemeClr>
            </a:outerShdw>
          </a:effectLst>
        </p:spPr>
        <p:txBody>
          <a:bodyPr rtlCol="0" anchor="ctr"/>
          <a:lstStyle/>
          <a:p>
            <a:endParaRPr lang="en-US" dirty="0"/>
          </a:p>
        </p:txBody>
      </p:sp>
      <p:sp>
        <p:nvSpPr>
          <p:cNvPr id="11" name="Text Placeholder 9">
            <a:extLst>
              <a:ext uri="{FF2B5EF4-FFF2-40B4-BE49-F238E27FC236}">
                <a16:creationId xmlns:a16="http://schemas.microsoft.com/office/drawing/2014/main" id="{6C6796E6-1F9F-439B-A5EC-5F0CA6835A2B}"/>
              </a:ext>
            </a:extLst>
          </p:cNvPr>
          <p:cNvSpPr>
            <a:spLocks noGrp="1"/>
          </p:cNvSpPr>
          <p:nvPr>
            <p:ph type="body" sz="quarter" idx="14" hasCustomPrompt="1"/>
          </p:nvPr>
        </p:nvSpPr>
        <p:spPr>
          <a:xfrm rot="912907">
            <a:off x="2971342" y="4270298"/>
            <a:ext cx="1760675" cy="1149642"/>
          </a:xfrm>
        </p:spPr>
        <p:txBody>
          <a:bodyPr anchor="ctr" anchorCtr="0">
            <a:noAutofit/>
          </a:bodyPr>
          <a:lstStyle>
            <a:lvl1pPr marL="0" indent="0" algn="ctr">
              <a:buNone/>
              <a:defRPr lang="en-US" sz="2800" b="1" i="1" kern="1200" dirty="0">
                <a:ln w="82550">
                  <a:noFill/>
                </a:ln>
                <a:solidFill>
                  <a:schemeClr val="accent2"/>
                </a:solidFill>
                <a:effectLst/>
                <a:latin typeface="+mn-lt"/>
                <a:ea typeface="+mj-ea"/>
                <a:cs typeface="+mj-cs"/>
              </a:defRPr>
            </a:lvl1pPr>
          </a:lstStyle>
          <a:p>
            <a:pPr lvl="0"/>
            <a:r>
              <a:rPr lang="en-US" dirty="0"/>
              <a:t>Lorem</a:t>
            </a:r>
            <a:br>
              <a:rPr lang="en-US" dirty="0"/>
            </a:br>
            <a:r>
              <a:rPr lang="en-US" dirty="0"/>
              <a:t>Ipsum</a:t>
            </a:r>
          </a:p>
        </p:txBody>
      </p:sp>
      <p:sp>
        <p:nvSpPr>
          <p:cNvPr id="37" name="Graphic 14">
            <a:extLst>
              <a:ext uri="{FF2B5EF4-FFF2-40B4-BE49-F238E27FC236}">
                <a16:creationId xmlns:a16="http://schemas.microsoft.com/office/drawing/2014/main" id="{CDA6F8FE-F7CC-45E5-A816-5B2E4CDB55D8}"/>
              </a:ext>
            </a:extLst>
          </p:cNvPr>
          <p:cNvSpPr>
            <a:spLocks noChangeAspect="1"/>
          </p:cNvSpPr>
          <p:nvPr userDrawn="1"/>
        </p:nvSpPr>
        <p:spPr>
          <a:xfrm rot="19467708">
            <a:off x="9084961" y="4323010"/>
            <a:ext cx="1813560" cy="1620000"/>
          </a:xfrm>
          <a:custGeom>
            <a:avLst/>
            <a:gdLst>
              <a:gd name="connsiteX0" fmla="*/ 1390165 w 1467456"/>
              <a:gd name="connsiteY0" fmla="*/ 265372 h 1310836"/>
              <a:gd name="connsiteX1" fmla="*/ 760848 w 1467456"/>
              <a:gd name="connsiteY1" fmla="*/ 287185 h 1310836"/>
              <a:gd name="connsiteX2" fmla="*/ 760467 w 1467456"/>
              <a:gd name="connsiteY2" fmla="*/ 287470 h 1310836"/>
              <a:gd name="connsiteX3" fmla="*/ 177156 w 1467456"/>
              <a:gd name="connsiteY3" fmla="*/ 65062 h 1310836"/>
              <a:gd name="connsiteX4" fmla="*/ 70952 w 1467456"/>
              <a:gd name="connsiteY4" fmla="*/ 668185 h 1310836"/>
              <a:gd name="connsiteX5" fmla="*/ 587779 w 1467456"/>
              <a:gd name="connsiteY5" fmla="*/ 1310836 h 1310836"/>
              <a:gd name="connsiteX6" fmla="*/ 1287105 w 1467456"/>
              <a:gd name="connsiteY6" fmla="*/ 873734 h 1310836"/>
              <a:gd name="connsiteX7" fmla="*/ 1390165 w 1467456"/>
              <a:gd name="connsiteY7" fmla="*/ 265372 h 13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7456" h="1310836">
                <a:moveTo>
                  <a:pt x="1390165" y="265372"/>
                </a:moveTo>
                <a:cubicBezTo>
                  <a:pt x="1207571" y="8483"/>
                  <a:pt x="886483" y="126974"/>
                  <a:pt x="760848" y="287185"/>
                </a:cubicBezTo>
                <a:cubicBezTo>
                  <a:pt x="760753" y="287280"/>
                  <a:pt x="760563" y="287375"/>
                  <a:pt x="760467" y="287470"/>
                </a:cubicBezTo>
                <a:cubicBezTo>
                  <a:pt x="698460" y="101638"/>
                  <a:pt x="422425" y="-109246"/>
                  <a:pt x="177156" y="65062"/>
                </a:cubicBezTo>
                <a:cubicBezTo>
                  <a:pt x="-17535" y="203460"/>
                  <a:pt x="-49920" y="416725"/>
                  <a:pt x="70952" y="668185"/>
                </a:cubicBezTo>
                <a:cubicBezTo>
                  <a:pt x="198683" y="933932"/>
                  <a:pt x="587779" y="1310836"/>
                  <a:pt x="587779" y="1310836"/>
                </a:cubicBezTo>
                <a:cubicBezTo>
                  <a:pt x="587779" y="1310836"/>
                  <a:pt x="1102891" y="1060043"/>
                  <a:pt x="1287105" y="873734"/>
                </a:cubicBezTo>
                <a:cubicBezTo>
                  <a:pt x="1471318" y="687425"/>
                  <a:pt x="1529706" y="461778"/>
                  <a:pt x="1390165" y="265372"/>
                </a:cubicBezTo>
                <a:close/>
              </a:path>
            </a:pathLst>
          </a:custGeom>
          <a:gradFill>
            <a:gsLst>
              <a:gs pos="0">
                <a:schemeClr val="tx2">
                  <a:lumMod val="20000"/>
                  <a:lumOff val="80000"/>
                </a:schemeClr>
              </a:gs>
              <a:gs pos="100000">
                <a:schemeClr val="tx2"/>
              </a:gs>
            </a:gsLst>
            <a:lin ang="5400000" scaled="1"/>
          </a:gradFill>
          <a:ln w="9525" cap="flat">
            <a:noFill/>
            <a:prstDash val="solid"/>
            <a:miter/>
          </a:ln>
          <a:effectLst>
            <a:outerShdw blurRad="101600" dist="101600" dir="2700000" algn="tl" rotWithShape="0">
              <a:schemeClr val="accent5">
                <a:lumMod val="50000"/>
                <a:alpha val="25000"/>
              </a:schemeClr>
            </a:outerShdw>
          </a:effectLst>
        </p:spPr>
        <p:txBody>
          <a:bodyPr rtlCol="0" anchor="ctr"/>
          <a:lstStyle/>
          <a:p>
            <a:endParaRPr lang="en-US" dirty="0"/>
          </a:p>
        </p:txBody>
      </p:sp>
      <p:sp>
        <p:nvSpPr>
          <p:cNvPr id="29" name="Text Placeholder 9">
            <a:extLst>
              <a:ext uri="{FF2B5EF4-FFF2-40B4-BE49-F238E27FC236}">
                <a16:creationId xmlns:a16="http://schemas.microsoft.com/office/drawing/2014/main" id="{E866DEF4-9F92-46E4-9A94-CFCC824F575F}"/>
              </a:ext>
            </a:extLst>
          </p:cNvPr>
          <p:cNvSpPr>
            <a:spLocks noGrp="1"/>
          </p:cNvSpPr>
          <p:nvPr>
            <p:ph type="body" sz="quarter" idx="15" hasCustomPrompt="1"/>
          </p:nvPr>
        </p:nvSpPr>
        <p:spPr>
          <a:xfrm rot="19764356">
            <a:off x="9090392" y="4891584"/>
            <a:ext cx="1760675" cy="540000"/>
          </a:xfrm>
        </p:spPr>
        <p:txBody>
          <a:bodyPr anchor="ctr" anchorCtr="0">
            <a:noAutofit/>
          </a:bodyPr>
          <a:lstStyle>
            <a:lvl1pPr marL="0" indent="0" algn="ctr">
              <a:buNone/>
              <a:defRPr lang="en-US" sz="2800" b="1" i="1" kern="1200" dirty="0">
                <a:ln w="82550">
                  <a:noFill/>
                </a:ln>
                <a:solidFill>
                  <a:schemeClr val="accent2"/>
                </a:solidFill>
                <a:effectLst/>
                <a:latin typeface="+mn-lt"/>
                <a:ea typeface="+mj-ea"/>
                <a:cs typeface="+mj-cs"/>
              </a:defRPr>
            </a:lvl1pPr>
          </a:lstStyle>
          <a:p>
            <a:pPr lvl="0"/>
            <a:r>
              <a:rPr lang="en-US" dirty="0"/>
              <a:t>Dolor</a:t>
            </a:r>
          </a:p>
        </p:txBody>
      </p:sp>
    </p:spTree>
    <p:extLst>
      <p:ext uri="{BB962C8B-B14F-4D97-AF65-F5344CB8AC3E}">
        <p14:creationId xmlns:p14="http://schemas.microsoft.com/office/powerpoint/2010/main" val="4262017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Images and Caption">
    <p:bg>
      <p:bgPr>
        <a:gradFill>
          <a:gsLst>
            <a:gs pos="0">
              <a:schemeClr val="accent5"/>
            </a:gs>
            <a:gs pos="100000">
              <a:schemeClr val="bg1"/>
            </a:gs>
          </a:gsLst>
          <a:lin ang="5400000" scaled="1"/>
        </a:gradFill>
        <a:effectLst/>
      </p:bgPr>
    </p:bg>
    <p:spTree>
      <p:nvGrpSpPr>
        <p:cNvPr id="1" name=""/>
        <p:cNvGrpSpPr/>
        <p:nvPr/>
      </p:nvGrpSpPr>
      <p:grpSpPr>
        <a:xfrm>
          <a:off x="0" y="0"/>
          <a:ext cx="0" cy="0"/>
          <a:chOff x="0" y="0"/>
          <a:chExt cx="0" cy="0"/>
        </a:xfrm>
      </p:grpSpPr>
      <p:grpSp>
        <p:nvGrpSpPr>
          <p:cNvPr id="50" name="Group 49" descr="Grass">
            <a:extLst>
              <a:ext uri="{FF2B5EF4-FFF2-40B4-BE49-F238E27FC236}">
                <a16:creationId xmlns:a16="http://schemas.microsoft.com/office/drawing/2014/main" id="{5A238752-38BB-4532-9061-0B90ECE2105B}"/>
              </a:ext>
            </a:extLst>
          </p:cNvPr>
          <p:cNvGrpSpPr/>
          <p:nvPr userDrawn="1"/>
        </p:nvGrpSpPr>
        <p:grpSpPr>
          <a:xfrm>
            <a:off x="-600" y="2652713"/>
            <a:ext cx="12193200" cy="4205287"/>
            <a:chOff x="-600" y="2652713"/>
            <a:chExt cx="12193200" cy="4205287"/>
          </a:xfrm>
        </p:grpSpPr>
        <p:sp>
          <p:nvSpPr>
            <p:cNvPr id="51" name="Graphic 15">
              <a:extLst>
                <a:ext uri="{FF2B5EF4-FFF2-40B4-BE49-F238E27FC236}">
                  <a16:creationId xmlns:a16="http://schemas.microsoft.com/office/drawing/2014/main" id="{EF340FF6-87A0-49D8-BBB9-8F28A0CBF7F2}"/>
                </a:ext>
              </a:extLst>
            </p:cNvPr>
            <p:cNvSpPr>
              <a:spLocks noChangeAspect="1"/>
            </p:cNvSpPr>
            <p:nvPr userDrawn="1"/>
          </p:nvSpPr>
          <p:spPr>
            <a:xfrm>
              <a:off x="5139600" y="2720336"/>
              <a:ext cx="7052400" cy="2312679"/>
            </a:xfrm>
            <a:custGeom>
              <a:avLst/>
              <a:gdLst>
                <a:gd name="connsiteX0" fmla="*/ 5288661 w 5286375"/>
                <a:gd name="connsiteY0" fmla="*/ 104198 h 1733550"/>
                <a:gd name="connsiteX1" fmla="*/ 3180493 w 5286375"/>
                <a:gd name="connsiteY1" fmla="*/ 28855 h 1733550"/>
                <a:gd name="connsiteX2" fmla="*/ 0 w 5286375"/>
                <a:gd name="connsiteY2" fmla="*/ 945637 h 1733550"/>
                <a:gd name="connsiteX3" fmla="*/ 926211 w 5286375"/>
                <a:gd name="connsiteY3" fmla="*/ 915157 h 1733550"/>
                <a:gd name="connsiteX4" fmla="*/ 5288661 w 5286375"/>
                <a:gd name="connsiteY4" fmla="*/ 1739545 h 1733550"/>
                <a:gd name="connsiteX5" fmla="*/ 5288661 w 5286375"/>
                <a:gd name="connsiteY5" fmla="*/ 104198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6375" h="1733550">
                  <a:moveTo>
                    <a:pt x="5288661" y="104198"/>
                  </a:moveTo>
                  <a:cubicBezTo>
                    <a:pt x="4680966" y="2471"/>
                    <a:pt x="3955066" y="-29152"/>
                    <a:pt x="3180493" y="28855"/>
                  </a:cubicBezTo>
                  <a:cubicBezTo>
                    <a:pt x="1801368" y="132202"/>
                    <a:pt x="617220" y="493675"/>
                    <a:pt x="0" y="945637"/>
                  </a:cubicBezTo>
                  <a:cubicBezTo>
                    <a:pt x="301466" y="925634"/>
                    <a:pt x="610838" y="915157"/>
                    <a:pt x="926211" y="915157"/>
                  </a:cubicBezTo>
                  <a:cubicBezTo>
                    <a:pt x="2675096" y="915157"/>
                    <a:pt x="4240340" y="1235292"/>
                    <a:pt x="5288661" y="1739545"/>
                  </a:cubicBezTo>
                  <a:lnTo>
                    <a:pt x="5288661" y="104198"/>
                  </a:lnTo>
                  <a:close/>
                </a:path>
              </a:pathLst>
            </a:custGeom>
            <a:gradFill>
              <a:gsLst>
                <a:gs pos="100000">
                  <a:schemeClr val="accent1">
                    <a:alpha val="85000"/>
                  </a:schemeClr>
                </a:gs>
                <a:gs pos="0">
                  <a:schemeClr val="accent6">
                    <a:lumMod val="50000"/>
                  </a:schemeClr>
                </a:gs>
              </a:gsLst>
              <a:lin ang="5400000" scaled="1"/>
            </a:grad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0D173898-454C-4307-8711-C564E762E2EF}"/>
                </a:ext>
              </a:extLst>
            </p:cNvPr>
            <p:cNvSpPr/>
            <p:nvPr userDrawn="1"/>
          </p:nvSpPr>
          <p:spPr>
            <a:xfrm>
              <a:off x="0" y="3467285"/>
              <a:ext cx="4402800" cy="1857600"/>
            </a:xfrm>
            <a:custGeom>
              <a:avLst/>
              <a:gdLst>
                <a:gd name="connsiteX0" fmla="*/ 0 w 3295650"/>
                <a:gd name="connsiteY0" fmla="*/ 1394083 h 1390650"/>
                <a:gd name="connsiteX1" fmla="*/ 3302603 w 3295650"/>
                <a:gd name="connsiteY1" fmla="*/ 414913 h 1390650"/>
                <a:gd name="connsiteX2" fmla="*/ 1819466 w 3295650"/>
                <a:gd name="connsiteY2" fmla="*/ 42581 h 1390650"/>
                <a:gd name="connsiteX3" fmla="*/ 0 w 3295650"/>
                <a:gd name="connsiteY3" fmla="*/ 125543 h 1390650"/>
                <a:gd name="connsiteX4" fmla="*/ 0 w 3295650"/>
                <a:gd name="connsiteY4" fmla="*/ 1394083 h 13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50" h="1390650">
                  <a:moveTo>
                    <a:pt x="0" y="1394083"/>
                  </a:moveTo>
                  <a:cubicBezTo>
                    <a:pt x="758000" y="920214"/>
                    <a:pt x="1927765" y="565694"/>
                    <a:pt x="3302603" y="414913"/>
                  </a:cubicBezTo>
                  <a:cubicBezTo>
                    <a:pt x="2892743" y="241653"/>
                    <a:pt x="2381250" y="108113"/>
                    <a:pt x="1819466" y="42581"/>
                  </a:cubicBezTo>
                  <a:cubicBezTo>
                    <a:pt x="1127189" y="-38096"/>
                    <a:pt x="485489" y="-663"/>
                    <a:pt x="0" y="125543"/>
                  </a:cubicBezTo>
                  <a:lnTo>
                    <a:pt x="0" y="1394083"/>
                  </a:lnTo>
                  <a:close/>
                </a:path>
              </a:pathLst>
            </a:custGeom>
            <a:gradFill>
              <a:gsLst>
                <a:gs pos="11000">
                  <a:schemeClr val="accent6">
                    <a:lumMod val="50000"/>
                    <a:alpha val="85000"/>
                  </a:schemeClr>
                </a:gs>
                <a:gs pos="100000">
                  <a:schemeClr val="accent1"/>
                </a:gs>
              </a:gsLst>
              <a:lin ang="5400000" scaled="1"/>
            </a:gradFill>
            <a:ln w="9525" cap="flat">
              <a:noFill/>
              <a:prstDash val="solid"/>
              <a:miter/>
            </a:ln>
          </p:spPr>
          <p:txBody>
            <a:bodyPr rtlCol="0" anchor="ctr"/>
            <a:lstStyle/>
            <a:p>
              <a:endParaRPr lang="en-US" dirty="0"/>
            </a:p>
          </p:txBody>
        </p:sp>
        <p:sp>
          <p:nvSpPr>
            <p:cNvPr id="53" name="Graphic 29">
              <a:extLst>
                <a:ext uri="{FF2B5EF4-FFF2-40B4-BE49-F238E27FC236}">
                  <a16:creationId xmlns:a16="http://schemas.microsoft.com/office/drawing/2014/main" id="{D2497B4D-8B67-4C9F-B0DB-EF01657347A8}"/>
                </a:ext>
              </a:extLst>
            </p:cNvPr>
            <p:cNvSpPr/>
            <p:nvPr/>
          </p:nvSpPr>
          <p:spPr>
            <a:xfrm>
              <a:off x="-600" y="3870094"/>
              <a:ext cx="12193200" cy="2987906"/>
            </a:xfrm>
            <a:custGeom>
              <a:avLst/>
              <a:gdLst>
                <a:gd name="connsiteX0" fmla="*/ 0 w 12193200"/>
                <a:gd name="connsiteY0" fmla="*/ 2987906 h 2987906"/>
                <a:gd name="connsiteX1" fmla="*/ 12193200 w 12193200"/>
                <a:gd name="connsiteY1" fmla="*/ 2987906 h 2987906"/>
                <a:gd name="connsiteX2" fmla="*/ 12193200 w 12193200"/>
                <a:gd name="connsiteY2" fmla="*/ 1088234 h 2987906"/>
                <a:gd name="connsiteX3" fmla="*/ 6395391 w 12193200"/>
                <a:gd name="connsiteY3" fmla="*/ 0 h 2987906"/>
                <a:gd name="connsiteX4" fmla="*/ 0 w 12193200"/>
                <a:gd name="connsiteY4" fmla="*/ 1413343 h 2987906"/>
                <a:gd name="connsiteX5" fmla="*/ 0 w 12193200"/>
                <a:gd name="connsiteY5" fmla="*/ 2987906 h 29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2987906">
                  <a:moveTo>
                    <a:pt x="0" y="2987906"/>
                  </a:moveTo>
                  <a:lnTo>
                    <a:pt x="12193200" y="2987906"/>
                  </a:lnTo>
                  <a:lnTo>
                    <a:pt x="12193200" y="1088234"/>
                  </a:lnTo>
                  <a:cubicBezTo>
                    <a:pt x="10793970" y="422121"/>
                    <a:pt x="8715786" y="0"/>
                    <a:pt x="6395391" y="0"/>
                  </a:cubicBezTo>
                  <a:cubicBezTo>
                    <a:pt x="3716955" y="0"/>
                    <a:pt x="1361087" y="562489"/>
                    <a:pt x="0" y="1413343"/>
                  </a:cubicBezTo>
                  <a:lnTo>
                    <a:pt x="0" y="2987906"/>
                  </a:lnTo>
                  <a:close/>
                </a:path>
              </a:pathLst>
            </a:custGeom>
            <a:gradFill>
              <a:gsLst>
                <a:gs pos="20000">
                  <a:schemeClr val="accent3">
                    <a:lumMod val="75000"/>
                  </a:schemeClr>
                </a:gs>
                <a:gs pos="100000">
                  <a:schemeClr val="accent6">
                    <a:lumMod val="50000"/>
                    <a:alpha val="85000"/>
                  </a:schemeClr>
                </a:gs>
              </a:gsLst>
              <a:lin ang="5400000" scaled="1"/>
            </a:gradFill>
            <a:ln w="12713" cap="flat">
              <a:noFill/>
              <a:prstDash val="solid"/>
              <a:miter/>
            </a:ln>
          </p:spPr>
          <p:txBody>
            <a:bodyPr rtlCol="0" anchor="ctr"/>
            <a:lstStyle/>
            <a:p>
              <a:endParaRPr lang="en-US" dirty="0"/>
            </a:p>
          </p:txBody>
        </p:sp>
        <p:sp>
          <p:nvSpPr>
            <p:cNvPr id="54" name="Graphic 17">
              <a:extLst>
                <a:ext uri="{FF2B5EF4-FFF2-40B4-BE49-F238E27FC236}">
                  <a16:creationId xmlns:a16="http://schemas.microsoft.com/office/drawing/2014/main" id="{E96417E4-9597-42DD-A606-23ABD8D1C4D0}"/>
                </a:ext>
              </a:extLst>
            </p:cNvPr>
            <p:cNvSpPr>
              <a:spLocks noChangeAspect="1"/>
            </p:cNvSpPr>
            <p:nvPr userDrawn="1"/>
          </p:nvSpPr>
          <p:spPr>
            <a:xfrm>
              <a:off x="-600" y="3808742"/>
              <a:ext cx="12193200" cy="1494079"/>
            </a:xfrm>
            <a:custGeom>
              <a:avLst/>
              <a:gdLst>
                <a:gd name="connsiteX0" fmla="*/ 0 w 9172575"/>
                <a:gd name="connsiteY0" fmla="*/ 1129379 h 1123950"/>
                <a:gd name="connsiteX1" fmla="*/ 779240 w 9172575"/>
                <a:gd name="connsiteY1" fmla="*/ 734092 h 1123950"/>
                <a:gd name="connsiteX2" fmla="*/ 4810125 w 9172575"/>
                <a:gd name="connsiteY2" fmla="*/ 54007 h 1123950"/>
                <a:gd name="connsiteX3" fmla="*/ 8841010 w 9172575"/>
                <a:gd name="connsiteY3" fmla="*/ 734092 h 1123950"/>
                <a:gd name="connsiteX4" fmla="*/ 9172575 w 9172575"/>
                <a:gd name="connsiteY4" fmla="*/ 881158 h 1123950"/>
                <a:gd name="connsiteX5" fmla="*/ 9172575 w 9172575"/>
                <a:gd name="connsiteY5" fmla="*/ 821341 h 1123950"/>
                <a:gd name="connsiteX6" fmla="*/ 8861393 w 9172575"/>
                <a:gd name="connsiteY6" fmla="*/ 684181 h 1123950"/>
                <a:gd name="connsiteX7" fmla="*/ 4810125 w 9172575"/>
                <a:gd name="connsiteY7" fmla="*/ 0 h 1123950"/>
                <a:gd name="connsiteX8" fmla="*/ 758857 w 9172575"/>
                <a:gd name="connsiteY8" fmla="*/ 684086 h 1123950"/>
                <a:gd name="connsiteX9" fmla="*/ 0 w 9172575"/>
                <a:gd name="connsiteY9" fmla="*/ 1065562 h 1123950"/>
                <a:gd name="connsiteX10" fmla="*/ 0 w 9172575"/>
                <a:gd name="connsiteY10" fmla="*/ 112937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2575" h="1123950">
                  <a:moveTo>
                    <a:pt x="0" y="1129379"/>
                  </a:moveTo>
                  <a:cubicBezTo>
                    <a:pt x="221933" y="987266"/>
                    <a:pt x="482346" y="855059"/>
                    <a:pt x="779240" y="734092"/>
                  </a:cubicBezTo>
                  <a:cubicBezTo>
                    <a:pt x="1855470" y="295561"/>
                    <a:pt x="3286982" y="54007"/>
                    <a:pt x="4810125" y="54007"/>
                  </a:cubicBezTo>
                  <a:cubicBezTo>
                    <a:pt x="6333268" y="54007"/>
                    <a:pt x="7764780" y="295561"/>
                    <a:pt x="8841010" y="734092"/>
                  </a:cubicBezTo>
                  <a:cubicBezTo>
                    <a:pt x="8957120" y="781431"/>
                    <a:pt x="9067705" y="830485"/>
                    <a:pt x="9172575" y="881158"/>
                  </a:cubicBezTo>
                  <a:lnTo>
                    <a:pt x="9172575" y="821341"/>
                  </a:lnTo>
                  <a:cubicBezTo>
                    <a:pt x="9073705" y="774097"/>
                    <a:pt x="8969978" y="728377"/>
                    <a:pt x="8861393" y="684181"/>
                  </a:cubicBezTo>
                  <a:cubicBezTo>
                    <a:pt x="7778877" y="242983"/>
                    <a:pt x="6340031" y="0"/>
                    <a:pt x="4810125" y="0"/>
                  </a:cubicBezTo>
                  <a:cubicBezTo>
                    <a:pt x="3280220" y="0"/>
                    <a:pt x="1841373" y="242983"/>
                    <a:pt x="758857" y="684086"/>
                  </a:cubicBezTo>
                  <a:cubicBezTo>
                    <a:pt x="471869" y="801053"/>
                    <a:pt x="218313" y="928592"/>
                    <a:pt x="0" y="1065562"/>
                  </a:cubicBezTo>
                  <a:lnTo>
                    <a:pt x="0" y="1129379"/>
                  </a:lnTo>
                  <a:close/>
                </a:path>
              </a:pathLst>
            </a:custGeom>
            <a:solidFill>
              <a:schemeClr val="accent3"/>
            </a:solidFill>
            <a:ln w="9525" cap="flat">
              <a:noFill/>
              <a:prstDash val="solid"/>
              <a:miter/>
            </a:ln>
          </p:spPr>
          <p:txBody>
            <a:bodyPr rtlCol="0" anchor="ctr"/>
            <a:lstStyle/>
            <a:p>
              <a:endParaRPr lang="en-US" dirty="0"/>
            </a:p>
          </p:txBody>
        </p:sp>
        <p:sp>
          <p:nvSpPr>
            <p:cNvPr id="55" name="Graphic 19">
              <a:extLst>
                <a:ext uri="{FF2B5EF4-FFF2-40B4-BE49-F238E27FC236}">
                  <a16:creationId xmlns:a16="http://schemas.microsoft.com/office/drawing/2014/main" id="{4019D259-B0C2-4276-B9D2-A5C1A516505B}"/>
                </a:ext>
              </a:extLst>
            </p:cNvPr>
            <p:cNvSpPr>
              <a:spLocks noChangeAspect="1"/>
            </p:cNvSpPr>
            <p:nvPr/>
          </p:nvSpPr>
          <p:spPr>
            <a:xfrm>
              <a:off x="0" y="3423228"/>
              <a:ext cx="4420800" cy="558952"/>
            </a:xfrm>
            <a:custGeom>
              <a:avLst/>
              <a:gdLst>
                <a:gd name="connsiteX0" fmla="*/ 1832134 w 3314700"/>
                <a:gd name="connsiteY0" fmla="*/ 42963 h 419100"/>
                <a:gd name="connsiteX1" fmla="*/ 0 w 3314700"/>
                <a:gd name="connsiteY1" fmla="*/ 127355 h 419100"/>
                <a:gd name="connsiteX2" fmla="*/ 0 w 3314700"/>
                <a:gd name="connsiteY2" fmla="*/ 183362 h 419100"/>
                <a:gd name="connsiteX3" fmla="*/ 1108234 w 3314700"/>
                <a:gd name="connsiteY3" fmla="*/ 54012 h 419100"/>
                <a:gd name="connsiteX4" fmla="*/ 1825847 w 3314700"/>
                <a:gd name="connsiteY4" fmla="*/ 96684 h 419100"/>
                <a:gd name="connsiteX5" fmla="*/ 3203924 w 3314700"/>
                <a:gd name="connsiteY5" fmla="*/ 427106 h 419100"/>
                <a:gd name="connsiteX6" fmla="*/ 3315938 w 3314700"/>
                <a:gd name="connsiteY6" fmla="*/ 414438 h 419100"/>
                <a:gd name="connsiteX7" fmla="*/ 1832134 w 3314700"/>
                <a:gd name="connsiteY7" fmla="*/ 42963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700" h="419100">
                  <a:moveTo>
                    <a:pt x="1832134" y="42963"/>
                  </a:moveTo>
                  <a:cubicBezTo>
                    <a:pt x="1157192" y="-35713"/>
                    <a:pt x="509016" y="-5614"/>
                    <a:pt x="0" y="127355"/>
                  </a:cubicBezTo>
                  <a:lnTo>
                    <a:pt x="0" y="183362"/>
                  </a:lnTo>
                  <a:cubicBezTo>
                    <a:pt x="321564" y="97732"/>
                    <a:pt x="700754" y="54012"/>
                    <a:pt x="1108234" y="54012"/>
                  </a:cubicBezTo>
                  <a:cubicBezTo>
                    <a:pt x="1340168" y="54012"/>
                    <a:pt x="1581150" y="68109"/>
                    <a:pt x="1825847" y="96684"/>
                  </a:cubicBezTo>
                  <a:cubicBezTo>
                    <a:pt x="2329625" y="155358"/>
                    <a:pt x="2804160" y="270039"/>
                    <a:pt x="3203924" y="427106"/>
                  </a:cubicBezTo>
                  <a:cubicBezTo>
                    <a:pt x="3241167" y="422725"/>
                    <a:pt x="3278505" y="418534"/>
                    <a:pt x="3315938" y="414438"/>
                  </a:cubicBezTo>
                  <a:cubicBezTo>
                    <a:pt x="2893314" y="236225"/>
                    <a:pt x="2379536" y="106781"/>
                    <a:pt x="1832134" y="42963"/>
                  </a:cubicBezTo>
                  <a:close/>
                </a:path>
              </a:pathLst>
            </a:custGeom>
            <a:solidFill>
              <a:schemeClr val="accent3"/>
            </a:solidFill>
            <a:ln w="9525" cap="flat">
              <a:noFill/>
              <a:prstDash val="solid"/>
              <a:miter/>
            </a:ln>
          </p:spPr>
          <p:txBody>
            <a:bodyPr rtlCol="0" anchor="ctr"/>
            <a:lstStyle/>
            <a:p>
              <a:endParaRPr lang="en-US" dirty="0"/>
            </a:p>
          </p:txBody>
        </p:sp>
        <p:sp>
          <p:nvSpPr>
            <p:cNvPr id="56" name="Graphic 21">
              <a:extLst>
                <a:ext uri="{FF2B5EF4-FFF2-40B4-BE49-F238E27FC236}">
                  <a16:creationId xmlns:a16="http://schemas.microsoft.com/office/drawing/2014/main" id="{59CE2DDC-5F67-4D59-A876-6AF403305F73}"/>
                </a:ext>
              </a:extLst>
            </p:cNvPr>
            <p:cNvSpPr>
              <a:spLocks noChangeAspect="1"/>
            </p:cNvSpPr>
            <p:nvPr/>
          </p:nvSpPr>
          <p:spPr>
            <a:xfrm>
              <a:off x="5139600" y="2652713"/>
              <a:ext cx="7052400" cy="1257996"/>
            </a:xfrm>
            <a:custGeom>
              <a:avLst/>
              <a:gdLst>
                <a:gd name="connsiteX0" fmla="*/ 589217 w 5286375"/>
                <a:gd name="connsiteY0" fmla="*/ 675894 h 942975"/>
                <a:gd name="connsiteX1" fmla="*/ 3192495 w 5286375"/>
                <a:gd name="connsiteY1" fmla="*/ 82963 h 942975"/>
                <a:gd name="connsiteX2" fmla="*/ 3956114 w 5286375"/>
                <a:gd name="connsiteY2" fmla="*/ 54007 h 942975"/>
                <a:gd name="connsiteX3" fmla="*/ 5289137 w 5286375"/>
                <a:gd name="connsiteY3" fmla="*/ 156877 h 942975"/>
                <a:gd name="connsiteX4" fmla="*/ 5289137 w 5286375"/>
                <a:gd name="connsiteY4" fmla="*/ 102108 h 942975"/>
                <a:gd name="connsiteX5" fmla="*/ 3188494 w 5286375"/>
                <a:gd name="connsiteY5" fmla="*/ 29147 h 942975"/>
                <a:gd name="connsiteX6" fmla="*/ 567023 w 5286375"/>
                <a:gd name="connsiteY6" fmla="*/ 626650 h 942975"/>
                <a:gd name="connsiteX7" fmla="*/ 0 w 5286375"/>
                <a:gd name="connsiteY7" fmla="*/ 946309 h 942975"/>
                <a:gd name="connsiteX8" fmla="*/ 103823 w 5286375"/>
                <a:gd name="connsiteY8" fmla="*/ 939832 h 942975"/>
                <a:gd name="connsiteX9" fmla="*/ 589217 w 5286375"/>
                <a:gd name="connsiteY9" fmla="*/ 675894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6375" h="942975">
                  <a:moveTo>
                    <a:pt x="589217" y="675894"/>
                  </a:moveTo>
                  <a:cubicBezTo>
                    <a:pt x="1272921" y="368142"/>
                    <a:pt x="2197513" y="157544"/>
                    <a:pt x="3192495" y="82963"/>
                  </a:cubicBezTo>
                  <a:cubicBezTo>
                    <a:pt x="3451479" y="63532"/>
                    <a:pt x="3706940" y="54007"/>
                    <a:pt x="3956114" y="54007"/>
                  </a:cubicBezTo>
                  <a:cubicBezTo>
                    <a:pt x="4430840" y="54007"/>
                    <a:pt x="4882230" y="88869"/>
                    <a:pt x="5289137" y="156877"/>
                  </a:cubicBezTo>
                  <a:lnTo>
                    <a:pt x="5289137" y="102108"/>
                  </a:lnTo>
                  <a:cubicBezTo>
                    <a:pt x="4666298" y="-1047"/>
                    <a:pt x="3941255" y="-27336"/>
                    <a:pt x="3188494" y="29147"/>
                  </a:cubicBezTo>
                  <a:cubicBezTo>
                    <a:pt x="2187321" y="104204"/>
                    <a:pt x="1256348" y="316326"/>
                    <a:pt x="567023" y="626650"/>
                  </a:cubicBezTo>
                  <a:cubicBezTo>
                    <a:pt x="343472" y="727234"/>
                    <a:pt x="153829" y="834581"/>
                    <a:pt x="0" y="946309"/>
                  </a:cubicBezTo>
                  <a:cubicBezTo>
                    <a:pt x="34481" y="944023"/>
                    <a:pt x="69152" y="941832"/>
                    <a:pt x="103823" y="939832"/>
                  </a:cubicBezTo>
                  <a:cubicBezTo>
                    <a:pt x="241078" y="847821"/>
                    <a:pt x="403384" y="759524"/>
                    <a:pt x="589217" y="675894"/>
                  </a:cubicBezTo>
                  <a:close/>
                </a:path>
              </a:pathLst>
            </a:custGeom>
            <a:solidFill>
              <a:schemeClr val="accent3"/>
            </a:solidFill>
            <a:ln w="9525" cap="flat">
              <a:noFill/>
              <a:prstDash val="solid"/>
              <a:miter/>
            </a:ln>
          </p:spPr>
          <p:txBody>
            <a:bodyPr rtlCol="0" anchor="ctr"/>
            <a:lstStyle/>
            <a:p>
              <a:endParaRPr lang="en-US" dirty="0"/>
            </a:p>
          </p:txBody>
        </p:sp>
      </p:grpSp>
      <p:sp>
        <p:nvSpPr>
          <p:cNvPr id="49" name="Graphic 37" descr="Cloud">
            <a:extLst>
              <a:ext uri="{FF2B5EF4-FFF2-40B4-BE49-F238E27FC236}">
                <a16:creationId xmlns:a16="http://schemas.microsoft.com/office/drawing/2014/main" id="{5AD3A110-9DBC-41E1-8CA5-45277DEE4163}"/>
              </a:ext>
            </a:extLst>
          </p:cNvPr>
          <p:cNvSpPr>
            <a:spLocks noChangeAspect="1"/>
          </p:cNvSpPr>
          <p:nvPr userDrawn="1"/>
        </p:nvSpPr>
        <p:spPr>
          <a:xfrm>
            <a:off x="4285775" y="1971536"/>
            <a:ext cx="2074615" cy="1044000"/>
          </a:xfrm>
          <a:custGeom>
            <a:avLst/>
            <a:gdLst>
              <a:gd name="connsiteX0" fmla="*/ 1735166 w 1967307"/>
              <a:gd name="connsiteY0" fmla="*/ 508962 h 989999"/>
              <a:gd name="connsiteX1" fmla="*/ 1731739 w 1967307"/>
              <a:gd name="connsiteY1" fmla="*/ 508962 h 989999"/>
              <a:gd name="connsiteX2" fmla="*/ 1737704 w 1967307"/>
              <a:gd name="connsiteY2" fmla="*/ 454004 h 989999"/>
              <a:gd name="connsiteX3" fmla="*/ 1483477 w 1967307"/>
              <a:gd name="connsiteY3" fmla="*/ 200666 h 989999"/>
              <a:gd name="connsiteX4" fmla="*/ 1379781 w 1967307"/>
              <a:gd name="connsiteY4" fmla="*/ 223258 h 989999"/>
              <a:gd name="connsiteX5" fmla="*/ 1052066 w 1967307"/>
              <a:gd name="connsiteY5" fmla="*/ 1 h 989999"/>
              <a:gd name="connsiteX6" fmla="*/ 710389 w 1967307"/>
              <a:gd name="connsiteY6" fmla="*/ 273266 h 989999"/>
              <a:gd name="connsiteX7" fmla="*/ 622177 w 1967307"/>
              <a:gd name="connsiteY7" fmla="*/ 258035 h 989999"/>
              <a:gd name="connsiteX8" fmla="*/ 358431 w 1967307"/>
              <a:gd name="connsiteY8" fmla="*/ 511501 h 989999"/>
              <a:gd name="connsiteX9" fmla="*/ 240266 w 1967307"/>
              <a:gd name="connsiteY9" fmla="*/ 511754 h 989999"/>
              <a:gd name="connsiteX10" fmla="*/ 0 w 1967307"/>
              <a:gd name="connsiteY10" fmla="*/ 753035 h 989999"/>
              <a:gd name="connsiteX11" fmla="*/ 0 w 1967307"/>
              <a:gd name="connsiteY11" fmla="*/ 753035 h 989999"/>
              <a:gd name="connsiteX12" fmla="*/ 241154 w 1967307"/>
              <a:gd name="connsiteY12" fmla="*/ 993301 h 989999"/>
              <a:gd name="connsiteX13" fmla="*/ 1736054 w 1967307"/>
              <a:gd name="connsiteY13" fmla="*/ 990508 h 989999"/>
              <a:gd name="connsiteX14" fmla="*/ 1976320 w 1967307"/>
              <a:gd name="connsiteY14" fmla="*/ 749354 h 989999"/>
              <a:gd name="connsiteX15" fmla="*/ 1735166 w 1967307"/>
              <a:gd name="connsiteY15" fmla="*/ 508962 h 98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7307" h="989999">
                <a:moveTo>
                  <a:pt x="1735166" y="508962"/>
                </a:moveTo>
                <a:lnTo>
                  <a:pt x="1731739" y="508962"/>
                </a:lnTo>
                <a:cubicBezTo>
                  <a:pt x="1735674" y="491320"/>
                  <a:pt x="1737831" y="472916"/>
                  <a:pt x="1737704" y="454004"/>
                </a:cubicBezTo>
                <a:cubicBezTo>
                  <a:pt x="1737451" y="313881"/>
                  <a:pt x="1623600" y="200412"/>
                  <a:pt x="1483477" y="200666"/>
                </a:cubicBezTo>
                <a:cubicBezTo>
                  <a:pt x="1446416" y="200793"/>
                  <a:pt x="1411385" y="208916"/>
                  <a:pt x="1379781" y="223258"/>
                </a:cubicBezTo>
                <a:cubicBezTo>
                  <a:pt x="1328631" y="92401"/>
                  <a:pt x="1201201" y="-253"/>
                  <a:pt x="1052066" y="1"/>
                </a:cubicBezTo>
                <a:cubicBezTo>
                  <a:pt x="885162" y="254"/>
                  <a:pt x="745800" y="117151"/>
                  <a:pt x="710389" y="273266"/>
                </a:cubicBezTo>
                <a:cubicBezTo>
                  <a:pt x="682720" y="263493"/>
                  <a:pt x="653147" y="258035"/>
                  <a:pt x="622177" y="258035"/>
                </a:cubicBezTo>
                <a:cubicBezTo>
                  <a:pt x="479897" y="258289"/>
                  <a:pt x="364397" y="370743"/>
                  <a:pt x="358431" y="511501"/>
                </a:cubicBezTo>
                <a:lnTo>
                  <a:pt x="240266" y="511754"/>
                </a:lnTo>
                <a:cubicBezTo>
                  <a:pt x="107377" y="512008"/>
                  <a:pt x="-253" y="620020"/>
                  <a:pt x="0" y="753035"/>
                </a:cubicBezTo>
                <a:lnTo>
                  <a:pt x="0" y="753035"/>
                </a:lnTo>
                <a:cubicBezTo>
                  <a:pt x="254" y="885924"/>
                  <a:pt x="108266" y="993554"/>
                  <a:pt x="241154" y="993301"/>
                </a:cubicBezTo>
                <a:lnTo>
                  <a:pt x="1736054" y="990508"/>
                </a:lnTo>
                <a:cubicBezTo>
                  <a:pt x="1869070" y="990254"/>
                  <a:pt x="1976574" y="882243"/>
                  <a:pt x="1976320" y="749354"/>
                </a:cubicBezTo>
                <a:cubicBezTo>
                  <a:pt x="1976066" y="616466"/>
                  <a:pt x="1868181" y="508708"/>
                  <a:pt x="1735166" y="508962"/>
                </a:cubicBezTo>
                <a:close/>
              </a:path>
            </a:pathLst>
          </a:custGeom>
          <a:gradFill>
            <a:gsLst>
              <a:gs pos="96000">
                <a:schemeClr val="accent5">
                  <a:lumMod val="40000"/>
                  <a:lumOff val="60000"/>
                </a:schemeClr>
              </a:gs>
              <a:gs pos="0">
                <a:schemeClr val="bg1"/>
              </a:gs>
            </a:gsLst>
            <a:lin ang="5400000" scaled="1"/>
          </a:gradFill>
          <a:ln w="12639"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4" name="Date Placeholder 3">
            <a:extLst>
              <a:ext uri="{FF2B5EF4-FFF2-40B4-BE49-F238E27FC236}">
                <a16:creationId xmlns:a16="http://schemas.microsoft.com/office/drawing/2014/main" id="{2EAAEAB4-6E69-4C07-9225-AA2BA7A0A500}"/>
              </a:ext>
            </a:extLst>
          </p:cNvPr>
          <p:cNvSpPr>
            <a:spLocks noGrp="1"/>
          </p:cNvSpPr>
          <p:nvPr>
            <p:ph type="dt" sz="half" idx="10"/>
          </p:nvPr>
        </p:nvSpPr>
        <p:spPr/>
        <p:txBody>
          <a:bodyPr/>
          <a:lstStyle/>
          <a:p>
            <a:fld id="{D7705BBB-19B7-422C-81BC-3C84FAD60FC2}" type="datetime1">
              <a:rPr lang="en-US" smtClean="0"/>
              <a:t>10/11/22</a:t>
            </a:fld>
            <a:endParaRPr lang="en-US" dirty="0"/>
          </a:p>
        </p:txBody>
      </p:sp>
      <p:sp>
        <p:nvSpPr>
          <p:cNvPr id="5" name="Footer Placeholder 4">
            <a:extLst>
              <a:ext uri="{FF2B5EF4-FFF2-40B4-BE49-F238E27FC236}">
                <a16:creationId xmlns:a16="http://schemas.microsoft.com/office/drawing/2014/main" id="{BBCE54A0-611A-4C38-B092-C1FD121BD4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22D366-2348-4A64-AEFC-DDE74A8C07DF}"/>
              </a:ext>
            </a:extLst>
          </p:cNvPr>
          <p:cNvSpPr>
            <a:spLocks noGrp="1"/>
          </p:cNvSpPr>
          <p:nvPr>
            <p:ph type="sldNum" sz="quarter" idx="12"/>
          </p:nvPr>
        </p:nvSpPr>
        <p:spPr/>
        <p:txBody>
          <a:bodyPr/>
          <a:lstStyle>
            <a:lvl1pPr>
              <a:defRPr>
                <a:solidFill>
                  <a:schemeClr val="tx2"/>
                </a:solidFill>
              </a:defRPr>
            </a:lvl1pPr>
          </a:lstStyle>
          <a:p>
            <a:fld id="{2F639228-50FA-4E74-A1E2-36410642796A}" type="slidenum">
              <a:rPr lang="en-US" smtClean="0"/>
              <a:pPr/>
              <a:t>‹#›</a:t>
            </a:fld>
            <a:endParaRPr lang="en-US" dirty="0"/>
          </a:p>
        </p:txBody>
      </p:sp>
      <p:pic>
        <p:nvPicPr>
          <p:cNvPr id="34" name="Graphic 33" descr="Animal footprints">
            <a:extLst>
              <a:ext uri="{FF2B5EF4-FFF2-40B4-BE49-F238E27FC236}">
                <a16:creationId xmlns:a16="http://schemas.microsoft.com/office/drawing/2014/main" id="{8715FFD0-CCA6-4631-8CB5-596D04321B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196" y="5821464"/>
            <a:ext cx="4499319" cy="943200"/>
          </a:xfrm>
          <a:prstGeom prst="rect">
            <a:avLst/>
          </a:prstGeom>
        </p:spPr>
      </p:pic>
      <p:pic>
        <p:nvPicPr>
          <p:cNvPr id="35" name="Graphic 34" descr="Animal footprints">
            <a:extLst>
              <a:ext uri="{FF2B5EF4-FFF2-40B4-BE49-F238E27FC236}">
                <a16:creationId xmlns:a16="http://schemas.microsoft.com/office/drawing/2014/main" id="{75680B12-738C-4D9F-9DE0-4FC961F5B9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350343" y="4381198"/>
            <a:ext cx="2246400" cy="2373315"/>
          </a:xfrm>
          <a:prstGeom prst="rect">
            <a:avLst/>
          </a:prstGeom>
        </p:spPr>
      </p:pic>
      <p:sp>
        <p:nvSpPr>
          <p:cNvPr id="39" name="Graphic 37" descr="Cloud">
            <a:extLst>
              <a:ext uri="{FF2B5EF4-FFF2-40B4-BE49-F238E27FC236}">
                <a16:creationId xmlns:a16="http://schemas.microsoft.com/office/drawing/2014/main" id="{70727BAA-C738-415D-B003-604A32C69455}"/>
              </a:ext>
            </a:extLst>
          </p:cNvPr>
          <p:cNvSpPr>
            <a:spLocks noChangeAspect="1"/>
          </p:cNvSpPr>
          <p:nvPr/>
        </p:nvSpPr>
        <p:spPr>
          <a:xfrm>
            <a:off x="553146" y="695694"/>
            <a:ext cx="2074615" cy="1044000"/>
          </a:xfrm>
          <a:custGeom>
            <a:avLst/>
            <a:gdLst>
              <a:gd name="connsiteX0" fmla="*/ 1735166 w 1967307"/>
              <a:gd name="connsiteY0" fmla="*/ 508962 h 989999"/>
              <a:gd name="connsiteX1" fmla="*/ 1731739 w 1967307"/>
              <a:gd name="connsiteY1" fmla="*/ 508962 h 989999"/>
              <a:gd name="connsiteX2" fmla="*/ 1737704 w 1967307"/>
              <a:gd name="connsiteY2" fmla="*/ 454004 h 989999"/>
              <a:gd name="connsiteX3" fmla="*/ 1483477 w 1967307"/>
              <a:gd name="connsiteY3" fmla="*/ 200666 h 989999"/>
              <a:gd name="connsiteX4" fmla="*/ 1379781 w 1967307"/>
              <a:gd name="connsiteY4" fmla="*/ 223258 h 989999"/>
              <a:gd name="connsiteX5" fmla="*/ 1052066 w 1967307"/>
              <a:gd name="connsiteY5" fmla="*/ 1 h 989999"/>
              <a:gd name="connsiteX6" fmla="*/ 710389 w 1967307"/>
              <a:gd name="connsiteY6" fmla="*/ 273266 h 989999"/>
              <a:gd name="connsiteX7" fmla="*/ 622177 w 1967307"/>
              <a:gd name="connsiteY7" fmla="*/ 258035 h 989999"/>
              <a:gd name="connsiteX8" fmla="*/ 358431 w 1967307"/>
              <a:gd name="connsiteY8" fmla="*/ 511501 h 989999"/>
              <a:gd name="connsiteX9" fmla="*/ 240266 w 1967307"/>
              <a:gd name="connsiteY9" fmla="*/ 511754 h 989999"/>
              <a:gd name="connsiteX10" fmla="*/ 0 w 1967307"/>
              <a:gd name="connsiteY10" fmla="*/ 753035 h 989999"/>
              <a:gd name="connsiteX11" fmla="*/ 0 w 1967307"/>
              <a:gd name="connsiteY11" fmla="*/ 753035 h 989999"/>
              <a:gd name="connsiteX12" fmla="*/ 241154 w 1967307"/>
              <a:gd name="connsiteY12" fmla="*/ 993301 h 989999"/>
              <a:gd name="connsiteX13" fmla="*/ 1736054 w 1967307"/>
              <a:gd name="connsiteY13" fmla="*/ 990508 h 989999"/>
              <a:gd name="connsiteX14" fmla="*/ 1976320 w 1967307"/>
              <a:gd name="connsiteY14" fmla="*/ 749354 h 989999"/>
              <a:gd name="connsiteX15" fmla="*/ 1735166 w 1967307"/>
              <a:gd name="connsiteY15" fmla="*/ 508962 h 98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7307" h="989999">
                <a:moveTo>
                  <a:pt x="1735166" y="508962"/>
                </a:moveTo>
                <a:lnTo>
                  <a:pt x="1731739" y="508962"/>
                </a:lnTo>
                <a:cubicBezTo>
                  <a:pt x="1735674" y="491320"/>
                  <a:pt x="1737831" y="472916"/>
                  <a:pt x="1737704" y="454004"/>
                </a:cubicBezTo>
                <a:cubicBezTo>
                  <a:pt x="1737451" y="313881"/>
                  <a:pt x="1623600" y="200412"/>
                  <a:pt x="1483477" y="200666"/>
                </a:cubicBezTo>
                <a:cubicBezTo>
                  <a:pt x="1446416" y="200793"/>
                  <a:pt x="1411385" y="208916"/>
                  <a:pt x="1379781" y="223258"/>
                </a:cubicBezTo>
                <a:cubicBezTo>
                  <a:pt x="1328631" y="92401"/>
                  <a:pt x="1201201" y="-253"/>
                  <a:pt x="1052066" y="1"/>
                </a:cubicBezTo>
                <a:cubicBezTo>
                  <a:pt x="885162" y="254"/>
                  <a:pt x="745800" y="117151"/>
                  <a:pt x="710389" y="273266"/>
                </a:cubicBezTo>
                <a:cubicBezTo>
                  <a:pt x="682720" y="263493"/>
                  <a:pt x="653147" y="258035"/>
                  <a:pt x="622177" y="258035"/>
                </a:cubicBezTo>
                <a:cubicBezTo>
                  <a:pt x="479897" y="258289"/>
                  <a:pt x="364397" y="370743"/>
                  <a:pt x="358431" y="511501"/>
                </a:cubicBezTo>
                <a:lnTo>
                  <a:pt x="240266" y="511754"/>
                </a:lnTo>
                <a:cubicBezTo>
                  <a:pt x="107377" y="512008"/>
                  <a:pt x="-253" y="620020"/>
                  <a:pt x="0" y="753035"/>
                </a:cubicBezTo>
                <a:lnTo>
                  <a:pt x="0" y="753035"/>
                </a:lnTo>
                <a:cubicBezTo>
                  <a:pt x="254" y="885924"/>
                  <a:pt x="108266" y="993554"/>
                  <a:pt x="241154" y="993301"/>
                </a:cubicBezTo>
                <a:lnTo>
                  <a:pt x="1736054" y="990508"/>
                </a:lnTo>
                <a:cubicBezTo>
                  <a:pt x="1869070" y="990254"/>
                  <a:pt x="1976574" y="882243"/>
                  <a:pt x="1976320" y="749354"/>
                </a:cubicBezTo>
                <a:cubicBezTo>
                  <a:pt x="1976066" y="616466"/>
                  <a:pt x="1868181" y="508708"/>
                  <a:pt x="1735166" y="508962"/>
                </a:cubicBezTo>
                <a:close/>
              </a:path>
            </a:pathLst>
          </a:custGeom>
          <a:gradFill>
            <a:gsLst>
              <a:gs pos="96000">
                <a:schemeClr val="accent5">
                  <a:lumMod val="40000"/>
                  <a:lumOff val="60000"/>
                </a:schemeClr>
              </a:gs>
              <a:gs pos="0">
                <a:schemeClr val="bg1"/>
              </a:gs>
            </a:gsLst>
            <a:lin ang="5400000" scaled="1"/>
          </a:gradFill>
          <a:ln w="12639"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10" name="Text Placeholder 9">
            <a:extLst>
              <a:ext uri="{FF2B5EF4-FFF2-40B4-BE49-F238E27FC236}">
                <a16:creationId xmlns:a16="http://schemas.microsoft.com/office/drawing/2014/main" id="{8045B949-F5CA-4777-A5BF-405CB2DA39EE}"/>
              </a:ext>
            </a:extLst>
          </p:cNvPr>
          <p:cNvSpPr>
            <a:spLocks noGrp="1"/>
          </p:cNvSpPr>
          <p:nvPr>
            <p:ph type="body" sz="quarter" idx="13" hasCustomPrompt="1"/>
          </p:nvPr>
        </p:nvSpPr>
        <p:spPr>
          <a:xfrm rot="20820000">
            <a:off x="6277152" y="1203677"/>
            <a:ext cx="2645962" cy="1730180"/>
          </a:xfrm>
        </p:spPr>
        <p:txBody>
          <a:bodyPr>
            <a:noAutofit/>
          </a:bodyPr>
          <a:lstStyle>
            <a:lvl1pPr marL="0" indent="0">
              <a:buNone/>
              <a:defRPr lang="en-US" sz="11500" b="1" kern="1200" dirty="0">
                <a:ln w="47625" cap="flat">
                  <a:solidFill>
                    <a:schemeClr val="bg1"/>
                  </a:solidFill>
                  <a:round/>
                </a:ln>
                <a:solidFill>
                  <a:schemeClr val="bg2"/>
                </a:solidFill>
                <a:effectLst>
                  <a:outerShdw blurRad="50800" dist="38100" dir="2700000" algn="tl" rotWithShape="0">
                    <a:schemeClr val="accent5">
                      <a:lumMod val="50000"/>
                      <a:alpha val="40000"/>
                    </a:schemeClr>
                  </a:outerShdw>
                </a:effectLst>
                <a:latin typeface="+mj-lt"/>
                <a:ea typeface="+mj-ea"/>
                <a:cs typeface="+mj-cs"/>
              </a:defRPr>
            </a:lvl1pPr>
          </a:lstStyle>
          <a:p>
            <a:pPr lvl="0"/>
            <a:r>
              <a:rPr lang="en-US" dirty="0"/>
              <a:t>Title</a:t>
            </a:r>
          </a:p>
        </p:txBody>
      </p:sp>
      <p:sp>
        <p:nvSpPr>
          <p:cNvPr id="2" name="Title 1">
            <a:extLst>
              <a:ext uri="{FF2B5EF4-FFF2-40B4-BE49-F238E27FC236}">
                <a16:creationId xmlns:a16="http://schemas.microsoft.com/office/drawing/2014/main" id="{DDF439FE-45FA-4DB3-A6D0-86A94AAD0971}"/>
              </a:ext>
            </a:extLst>
          </p:cNvPr>
          <p:cNvSpPr>
            <a:spLocks noGrp="1"/>
          </p:cNvSpPr>
          <p:nvPr>
            <p:ph type="ctrTitle" hasCustomPrompt="1"/>
          </p:nvPr>
        </p:nvSpPr>
        <p:spPr>
          <a:xfrm rot="20760000">
            <a:off x="5038303" y="466040"/>
            <a:ext cx="3065953" cy="1422274"/>
          </a:xfrm>
        </p:spPr>
        <p:txBody>
          <a:bodyPr anchor="b"/>
          <a:lstStyle>
            <a:lvl1pPr algn="ctr">
              <a:defRPr sz="11500" b="1">
                <a:ln w="47625">
                  <a:solidFill>
                    <a:schemeClr val="bg1"/>
                  </a:solidFill>
                </a:ln>
                <a:effectLst>
                  <a:outerShdw blurRad="50800" dist="38100" dir="2700000" algn="tl" rotWithShape="0">
                    <a:schemeClr val="accent5">
                      <a:lumMod val="50000"/>
                      <a:alpha val="40000"/>
                    </a:schemeClr>
                  </a:outerShdw>
                </a:effectLst>
              </a:defRPr>
            </a:lvl1pPr>
          </a:lstStyle>
          <a:p>
            <a:r>
              <a:rPr lang="en-US" dirty="0"/>
              <a:t>Slide</a:t>
            </a:r>
          </a:p>
        </p:txBody>
      </p:sp>
      <p:sp>
        <p:nvSpPr>
          <p:cNvPr id="87" name="Oval 86">
            <a:extLst>
              <a:ext uri="{FF2B5EF4-FFF2-40B4-BE49-F238E27FC236}">
                <a16:creationId xmlns:a16="http://schemas.microsoft.com/office/drawing/2014/main" id="{99BFD44B-5760-457D-BD79-0EB6AB1D7133}"/>
              </a:ext>
            </a:extLst>
          </p:cNvPr>
          <p:cNvSpPr>
            <a:spLocks noChangeAspect="1"/>
          </p:cNvSpPr>
          <p:nvPr userDrawn="1"/>
        </p:nvSpPr>
        <p:spPr>
          <a:xfrm>
            <a:off x="7693659" y="2320428"/>
            <a:ext cx="3492000" cy="3492000"/>
          </a:xfrm>
          <a:prstGeom prst="ellipse">
            <a:avLst/>
          </a:prstGeom>
          <a:noFill/>
          <a:ln w="101600">
            <a:solidFill>
              <a:schemeClr val="bg1"/>
            </a:solidFill>
          </a:ln>
          <a:effectLst>
            <a:outerShdw blurRad="88900" dist="762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Graphic 6" descr="Cloud">
            <a:extLst>
              <a:ext uri="{FF2B5EF4-FFF2-40B4-BE49-F238E27FC236}">
                <a16:creationId xmlns:a16="http://schemas.microsoft.com/office/drawing/2014/main" id="{CFAA5ABA-7776-49AB-9A73-252A28992992}"/>
              </a:ext>
            </a:extLst>
          </p:cNvPr>
          <p:cNvSpPr/>
          <p:nvPr/>
        </p:nvSpPr>
        <p:spPr>
          <a:xfrm>
            <a:off x="-3138" y="2412920"/>
            <a:ext cx="648000" cy="504000"/>
          </a:xfrm>
          <a:custGeom>
            <a:avLst/>
            <a:gdLst>
              <a:gd name="connsiteX0" fmla="*/ 823770 w 810000"/>
              <a:gd name="connsiteY0" fmla="*/ 480492 h 648000"/>
              <a:gd name="connsiteX1" fmla="*/ 654642 w 810000"/>
              <a:gd name="connsiteY1" fmla="*/ 311526 h 648000"/>
              <a:gd name="connsiteX2" fmla="*/ 604098 w 810000"/>
              <a:gd name="connsiteY2" fmla="*/ 311526 h 648000"/>
              <a:gd name="connsiteX3" fmla="*/ 604584 w 810000"/>
              <a:gd name="connsiteY3" fmla="*/ 300186 h 648000"/>
              <a:gd name="connsiteX4" fmla="*/ 360288 w 810000"/>
              <a:gd name="connsiteY4" fmla="*/ 51516 h 648000"/>
              <a:gd name="connsiteX5" fmla="*/ 188892 w 810000"/>
              <a:gd name="connsiteY5" fmla="*/ 123444 h 648000"/>
              <a:gd name="connsiteX6" fmla="*/ 15876 w 810000"/>
              <a:gd name="connsiteY6" fmla="*/ 0 h 648000"/>
              <a:gd name="connsiteX7" fmla="*/ 0 w 810000"/>
              <a:gd name="connsiteY7" fmla="*/ 810 h 648000"/>
              <a:gd name="connsiteX8" fmla="*/ 0 w 810000"/>
              <a:gd name="connsiteY8" fmla="*/ 653184 h 648000"/>
              <a:gd name="connsiteX9" fmla="*/ 654804 w 810000"/>
              <a:gd name="connsiteY9" fmla="*/ 652860 h 648000"/>
              <a:gd name="connsiteX10" fmla="*/ 823770 w 810000"/>
              <a:gd name="connsiteY10" fmla="*/ 483732 h 648000"/>
              <a:gd name="connsiteX11" fmla="*/ 823770 w 810000"/>
              <a:gd name="connsiteY11" fmla="*/ 48049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0000" h="648000">
                <a:moveTo>
                  <a:pt x="823770" y="480492"/>
                </a:moveTo>
                <a:cubicBezTo>
                  <a:pt x="823770" y="387180"/>
                  <a:pt x="747954" y="311526"/>
                  <a:pt x="654642" y="311526"/>
                </a:cubicBezTo>
                <a:lnTo>
                  <a:pt x="604098" y="311526"/>
                </a:lnTo>
                <a:cubicBezTo>
                  <a:pt x="604260" y="307800"/>
                  <a:pt x="604584" y="304074"/>
                  <a:pt x="604584" y="300186"/>
                </a:cubicBezTo>
                <a:cubicBezTo>
                  <a:pt x="604584" y="162810"/>
                  <a:pt x="495072" y="51516"/>
                  <a:pt x="360288" y="51516"/>
                </a:cubicBezTo>
                <a:cubicBezTo>
                  <a:pt x="293382" y="51516"/>
                  <a:pt x="232956" y="79056"/>
                  <a:pt x="188892" y="123444"/>
                </a:cubicBezTo>
                <a:cubicBezTo>
                  <a:pt x="163134" y="51516"/>
                  <a:pt x="95580" y="0"/>
                  <a:pt x="15876" y="0"/>
                </a:cubicBezTo>
                <a:cubicBezTo>
                  <a:pt x="10530" y="0"/>
                  <a:pt x="5184" y="324"/>
                  <a:pt x="0" y="810"/>
                </a:cubicBezTo>
                <a:lnTo>
                  <a:pt x="0" y="653184"/>
                </a:lnTo>
                <a:lnTo>
                  <a:pt x="654804" y="652860"/>
                </a:lnTo>
                <a:cubicBezTo>
                  <a:pt x="748116" y="652860"/>
                  <a:pt x="823770" y="577044"/>
                  <a:pt x="823770" y="483732"/>
                </a:cubicBezTo>
                <a:lnTo>
                  <a:pt x="823770" y="480492"/>
                </a:lnTo>
                <a:close/>
              </a:path>
            </a:pathLst>
          </a:custGeom>
          <a:gradFill>
            <a:gsLst>
              <a:gs pos="96000">
                <a:schemeClr val="accent5">
                  <a:lumMod val="40000"/>
                  <a:lumOff val="60000"/>
                </a:schemeClr>
              </a:gs>
              <a:gs pos="0">
                <a:schemeClr val="bg1"/>
              </a:gs>
            </a:gsLst>
            <a:lin ang="5400000" scaled="1"/>
          </a:gradFill>
          <a:ln w="16062"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14" name="Graphic 11" descr="Cloud">
            <a:extLst>
              <a:ext uri="{FF2B5EF4-FFF2-40B4-BE49-F238E27FC236}">
                <a16:creationId xmlns:a16="http://schemas.microsoft.com/office/drawing/2014/main" id="{C9B76382-3F06-4CCD-8DF8-C595EB43CCCD}"/>
              </a:ext>
            </a:extLst>
          </p:cNvPr>
          <p:cNvSpPr/>
          <p:nvPr/>
        </p:nvSpPr>
        <p:spPr>
          <a:xfrm>
            <a:off x="10986000" y="519979"/>
            <a:ext cx="1206000" cy="1090800"/>
          </a:xfrm>
          <a:custGeom>
            <a:avLst/>
            <a:gdLst>
              <a:gd name="connsiteX0" fmla="*/ 903542 w 895350"/>
              <a:gd name="connsiteY0" fmla="*/ 87821 h 809625"/>
              <a:gd name="connsiteX1" fmla="*/ 706279 w 895350"/>
              <a:gd name="connsiteY1" fmla="*/ 0 h 809625"/>
              <a:gd name="connsiteX2" fmla="*/ 444341 w 895350"/>
              <a:gd name="connsiteY2" fmla="*/ 213074 h 809625"/>
              <a:gd name="connsiteX3" fmla="*/ 376333 w 895350"/>
              <a:gd name="connsiteY3" fmla="*/ 200406 h 809625"/>
              <a:gd name="connsiteX4" fmla="*/ 182118 w 895350"/>
              <a:gd name="connsiteY4" fmla="*/ 398526 h 809625"/>
              <a:gd name="connsiteX5" fmla="*/ 186785 w 895350"/>
              <a:gd name="connsiteY5" fmla="*/ 441389 h 809625"/>
              <a:gd name="connsiteX6" fmla="*/ 185833 w 895350"/>
              <a:gd name="connsiteY6" fmla="*/ 441389 h 809625"/>
              <a:gd name="connsiteX7" fmla="*/ 0 w 895350"/>
              <a:gd name="connsiteY7" fmla="*/ 627507 h 809625"/>
              <a:gd name="connsiteX8" fmla="*/ 0 w 895350"/>
              <a:gd name="connsiteY8" fmla="*/ 631031 h 809625"/>
              <a:gd name="connsiteX9" fmla="*/ 186214 w 895350"/>
              <a:gd name="connsiteY9" fmla="*/ 816959 h 809625"/>
              <a:gd name="connsiteX10" fmla="*/ 903637 w 895350"/>
              <a:gd name="connsiteY10" fmla="*/ 816578 h 809625"/>
              <a:gd name="connsiteX11" fmla="*/ 903637 w 895350"/>
              <a:gd name="connsiteY11" fmla="*/ 87821 h 809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5350" h="809625">
                <a:moveTo>
                  <a:pt x="903542" y="87821"/>
                </a:moveTo>
                <a:cubicBezTo>
                  <a:pt x="854393" y="33814"/>
                  <a:pt x="784289" y="0"/>
                  <a:pt x="706279" y="0"/>
                </a:cubicBezTo>
                <a:cubicBezTo>
                  <a:pt x="578358" y="95"/>
                  <a:pt x="471488" y="91154"/>
                  <a:pt x="444341" y="213074"/>
                </a:cubicBezTo>
                <a:cubicBezTo>
                  <a:pt x="423196" y="204978"/>
                  <a:pt x="400336" y="200406"/>
                  <a:pt x="376333" y="200406"/>
                </a:cubicBezTo>
                <a:cubicBezTo>
                  <a:pt x="268986" y="200501"/>
                  <a:pt x="182118" y="289179"/>
                  <a:pt x="182118" y="398526"/>
                </a:cubicBezTo>
                <a:cubicBezTo>
                  <a:pt x="182118" y="413290"/>
                  <a:pt x="183833" y="427577"/>
                  <a:pt x="186785" y="441389"/>
                </a:cubicBezTo>
                <a:lnTo>
                  <a:pt x="185833" y="441389"/>
                </a:lnTo>
                <a:cubicBezTo>
                  <a:pt x="83249" y="441389"/>
                  <a:pt x="-95" y="524732"/>
                  <a:pt x="0" y="627507"/>
                </a:cubicBezTo>
                <a:lnTo>
                  <a:pt x="0" y="631031"/>
                </a:lnTo>
                <a:cubicBezTo>
                  <a:pt x="95" y="733806"/>
                  <a:pt x="83439" y="817055"/>
                  <a:pt x="186214" y="816959"/>
                </a:cubicBezTo>
                <a:lnTo>
                  <a:pt x="903637" y="816578"/>
                </a:lnTo>
                <a:lnTo>
                  <a:pt x="903637" y="87821"/>
                </a:lnTo>
                <a:close/>
              </a:path>
            </a:pathLst>
          </a:custGeom>
          <a:gradFill>
            <a:gsLst>
              <a:gs pos="100000">
                <a:schemeClr val="accent5">
                  <a:lumMod val="40000"/>
                  <a:lumOff val="60000"/>
                </a:schemeClr>
              </a:gs>
              <a:gs pos="0">
                <a:schemeClr val="bg1"/>
              </a:gs>
            </a:gsLst>
            <a:lin ang="5400000" scaled="1"/>
          </a:gradFill>
          <a:ln w="9525" cap="flat">
            <a:noFill/>
            <a:prstDash val="solid"/>
            <a:miter/>
          </a:ln>
          <a:effectLst>
            <a:outerShdw blurRad="50800" dist="38100" dir="5400000" algn="t" rotWithShape="0">
              <a:schemeClr val="accent5">
                <a:lumMod val="50000"/>
                <a:alpha val="40000"/>
              </a:schemeClr>
            </a:outerShdw>
          </a:effectLst>
        </p:spPr>
        <p:txBody>
          <a:bodyPr rtlCol="0" anchor="ctr"/>
          <a:lstStyle/>
          <a:p>
            <a:endParaRPr lang="en-US" dirty="0"/>
          </a:p>
        </p:txBody>
      </p:sp>
      <p:sp>
        <p:nvSpPr>
          <p:cNvPr id="33" name="Picture Placeholder 32">
            <a:extLst>
              <a:ext uri="{FF2B5EF4-FFF2-40B4-BE49-F238E27FC236}">
                <a16:creationId xmlns:a16="http://schemas.microsoft.com/office/drawing/2014/main" id="{4324F66B-EF01-4540-A69A-3A481C8350D3}"/>
              </a:ext>
            </a:extLst>
          </p:cNvPr>
          <p:cNvSpPr>
            <a:spLocks noGrp="1"/>
          </p:cNvSpPr>
          <p:nvPr>
            <p:ph type="pic" sz="quarter" idx="19"/>
          </p:nvPr>
        </p:nvSpPr>
        <p:spPr>
          <a:xfrm>
            <a:off x="7734165" y="2360934"/>
            <a:ext cx="3402000" cy="3402000"/>
          </a:xfrm>
          <a:custGeom>
            <a:avLst/>
            <a:gdLst>
              <a:gd name="connsiteX0" fmla="*/ 1701000 w 3402000"/>
              <a:gd name="connsiteY0" fmla="*/ 0 h 3402000"/>
              <a:gd name="connsiteX1" fmla="*/ 3402000 w 3402000"/>
              <a:gd name="connsiteY1" fmla="*/ 1701000 h 3402000"/>
              <a:gd name="connsiteX2" fmla="*/ 3268327 w 3402000"/>
              <a:gd name="connsiteY2" fmla="*/ 2363106 h 3402000"/>
              <a:gd name="connsiteX3" fmla="*/ 3244805 w 3402000"/>
              <a:gd name="connsiteY3" fmla="*/ 2411934 h 3402000"/>
              <a:gd name="connsiteX4" fmla="*/ 3236034 w 3402000"/>
              <a:gd name="connsiteY4" fmla="*/ 2406327 h 3402000"/>
              <a:gd name="connsiteX5" fmla="*/ 2635035 w 3402000"/>
              <a:gd name="connsiteY5" fmla="*/ 2518442 h 3402000"/>
              <a:gd name="connsiteX6" fmla="*/ 2634525 w 3402000"/>
              <a:gd name="connsiteY6" fmla="*/ 2518735 h 3402000"/>
              <a:gd name="connsiteX7" fmla="*/ 1952510 w 3402000"/>
              <a:gd name="connsiteY7" fmla="*/ 2158064 h 3402000"/>
              <a:gd name="connsiteX8" fmla="*/ 1731396 w 3402000"/>
              <a:gd name="connsiteY8" fmla="*/ 2881883 h 3402000"/>
              <a:gd name="connsiteX9" fmla="*/ 1952623 w 3402000"/>
              <a:gd name="connsiteY9" fmla="*/ 3307642 h 3402000"/>
              <a:gd name="connsiteX10" fmla="*/ 1997195 w 3402000"/>
              <a:gd name="connsiteY10" fmla="*/ 3374556 h 3402000"/>
              <a:gd name="connsiteX11" fmla="*/ 1874917 w 3402000"/>
              <a:gd name="connsiteY11" fmla="*/ 3393218 h 3402000"/>
              <a:gd name="connsiteX12" fmla="*/ 1701000 w 3402000"/>
              <a:gd name="connsiteY12" fmla="*/ 3402000 h 3402000"/>
              <a:gd name="connsiteX13" fmla="*/ 0 w 3402000"/>
              <a:gd name="connsiteY13" fmla="*/ 1701000 h 3402000"/>
              <a:gd name="connsiteX14" fmla="*/ 1701000 w 3402000"/>
              <a:gd name="connsiteY14" fmla="*/ 0 h 34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402000" h="3402000">
                <a:moveTo>
                  <a:pt x="1701000" y="0"/>
                </a:moveTo>
                <a:cubicBezTo>
                  <a:pt x="2640436" y="0"/>
                  <a:pt x="3402000" y="761564"/>
                  <a:pt x="3402000" y="1701000"/>
                </a:cubicBezTo>
                <a:cubicBezTo>
                  <a:pt x="3402000" y="1935859"/>
                  <a:pt x="3354402" y="2159601"/>
                  <a:pt x="3268327" y="2363106"/>
                </a:cubicBezTo>
                <a:lnTo>
                  <a:pt x="3244805" y="2411934"/>
                </a:lnTo>
                <a:lnTo>
                  <a:pt x="3236034" y="2406327"/>
                </a:lnTo>
                <a:cubicBezTo>
                  <a:pt x="3033719" y="2297390"/>
                  <a:pt x="2768714" y="2385243"/>
                  <a:pt x="2635035" y="2518442"/>
                </a:cubicBezTo>
                <a:cubicBezTo>
                  <a:pt x="2634904" y="2518545"/>
                  <a:pt x="2634657" y="2518633"/>
                  <a:pt x="2634525" y="2518735"/>
                </a:cubicBezTo>
                <a:cubicBezTo>
                  <a:pt x="2586454" y="2281446"/>
                  <a:pt x="2279620" y="1981192"/>
                  <a:pt x="1952510" y="2158064"/>
                </a:cubicBezTo>
                <a:cubicBezTo>
                  <a:pt x="1692849" y="2298506"/>
                  <a:pt x="1621003" y="2555227"/>
                  <a:pt x="1731396" y="2881883"/>
                </a:cubicBezTo>
                <a:cubicBezTo>
                  <a:pt x="1775141" y="3011339"/>
                  <a:pt x="1861617" y="3165504"/>
                  <a:pt x="1952623" y="3307642"/>
                </a:cubicBezTo>
                <a:lnTo>
                  <a:pt x="1997195" y="3374556"/>
                </a:lnTo>
                <a:lnTo>
                  <a:pt x="1874917" y="3393218"/>
                </a:lnTo>
                <a:cubicBezTo>
                  <a:pt x="1817735" y="3399025"/>
                  <a:pt x="1759715" y="3402000"/>
                  <a:pt x="1701000" y="3402000"/>
                </a:cubicBezTo>
                <a:cubicBezTo>
                  <a:pt x="761564" y="3402000"/>
                  <a:pt x="0" y="2640436"/>
                  <a:pt x="0" y="1701000"/>
                </a:cubicBezTo>
                <a:cubicBezTo>
                  <a:pt x="0" y="761564"/>
                  <a:pt x="761564" y="0"/>
                  <a:pt x="1701000" y="0"/>
                </a:cubicBezTo>
                <a:close/>
              </a:path>
            </a:pathLst>
          </a:custGeom>
          <a:noFill/>
          <a:ln w="6350">
            <a:noFill/>
          </a:ln>
          <a:effectLst/>
        </p:spPr>
        <p:txBody>
          <a:bodyPr wrap="square" anchor="ctr" anchorCtr="0">
            <a:noAutofit/>
          </a:bodyPr>
          <a:lstStyle>
            <a:lvl1pPr marL="0" indent="0" algn="ctr">
              <a:buNone/>
              <a:defRPr sz="1400">
                <a:solidFill>
                  <a:schemeClr val="bg1"/>
                </a:solidFill>
              </a:defRPr>
            </a:lvl1pPr>
          </a:lstStyle>
          <a:p>
            <a:r>
              <a:rPr lang="en-US"/>
              <a:t>Click icon to add picture</a:t>
            </a:r>
            <a:endParaRPr lang="en-US" dirty="0"/>
          </a:p>
        </p:txBody>
      </p:sp>
      <p:sp>
        <p:nvSpPr>
          <p:cNvPr id="38" name="Oval 37">
            <a:extLst>
              <a:ext uri="{FF2B5EF4-FFF2-40B4-BE49-F238E27FC236}">
                <a16:creationId xmlns:a16="http://schemas.microsoft.com/office/drawing/2014/main" id="{5271C9E1-47DE-4957-AF78-BABBADBEFF3C}"/>
              </a:ext>
            </a:extLst>
          </p:cNvPr>
          <p:cNvSpPr>
            <a:spLocks noChangeAspect="1"/>
          </p:cNvSpPr>
          <p:nvPr userDrawn="1"/>
        </p:nvSpPr>
        <p:spPr>
          <a:xfrm>
            <a:off x="1078013" y="1066232"/>
            <a:ext cx="4392000" cy="4392000"/>
          </a:xfrm>
          <a:prstGeom prst="ellipse">
            <a:avLst/>
          </a:prstGeom>
          <a:noFill/>
          <a:ln w="101600">
            <a:solidFill>
              <a:schemeClr val="bg1"/>
            </a:solidFill>
          </a:ln>
          <a:effectLst>
            <a:outerShdw blurRad="88900" dist="76200" dir="2700000" algn="tl"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Picture Placeholder 30">
            <a:extLst>
              <a:ext uri="{FF2B5EF4-FFF2-40B4-BE49-F238E27FC236}">
                <a16:creationId xmlns:a16="http://schemas.microsoft.com/office/drawing/2014/main" id="{67CE9C23-777F-427D-A8A7-243C08A0A362}"/>
              </a:ext>
            </a:extLst>
          </p:cNvPr>
          <p:cNvSpPr>
            <a:spLocks noGrp="1" noChangeAspect="1"/>
          </p:cNvSpPr>
          <p:nvPr>
            <p:ph type="pic" sz="quarter" idx="20"/>
          </p:nvPr>
        </p:nvSpPr>
        <p:spPr>
          <a:xfrm>
            <a:off x="1108245" y="1106738"/>
            <a:ext cx="4302000" cy="4302000"/>
          </a:xfrm>
          <a:custGeom>
            <a:avLst/>
            <a:gdLst>
              <a:gd name="connsiteX0" fmla="*/ 2151000 w 4302000"/>
              <a:gd name="connsiteY0" fmla="*/ 0 h 4302000"/>
              <a:gd name="connsiteX1" fmla="*/ 4302000 w 4302000"/>
              <a:gd name="connsiteY1" fmla="*/ 2151000 h 4302000"/>
              <a:gd name="connsiteX2" fmla="*/ 2151000 w 4302000"/>
              <a:gd name="connsiteY2" fmla="*/ 4302000 h 4302000"/>
              <a:gd name="connsiteX3" fmla="*/ 1613432 w 4302000"/>
              <a:gd name="connsiteY3" fmla="*/ 4234281 h 4302000"/>
              <a:gd name="connsiteX4" fmla="*/ 1527500 w 4302000"/>
              <a:gd name="connsiteY4" fmla="*/ 4206402 h 4302000"/>
              <a:gd name="connsiteX5" fmla="*/ 1574484 w 4302000"/>
              <a:gd name="connsiteY5" fmla="*/ 4180733 h 4302000"/>
              <a:gd name="connsiteX6" fmla="*/ 1699619 w 4302000"/>
              <a:gd name="connsiteY6" fmla="*/ 4096110 h 4302000"/>
              <a:gd name="connsiteX7" fmla="*/ 1941893 w 4302000"/>
              <a:gd name="connsiteY7" fmla="*/ 3284200 h 4302000"/>
              <a:gd name="connsiteX8" fmla="*/ 1080525 w 4302000"/>
              <a:gd name="connsiteY8" fmla="*/ 3208614 h 4302000"/>
              <a:gd name="connsiteX9" fmla="*/ 1079958 w 4302000"/>
              <a:gd name="connsiteY9" fmla="*/ 3208938 h 4302000"/>
              <a:gd name="connsiteX10" fmla="*/ 322165 w 4302000"/>
              <a:gd name="connsiteY10" fmla="*/ 2808194 h 4302000"/>
              <a:gd name="connsiteX11" fmla="*/ 223743 w 4302000"/>
              <a:gd name="connsiteY11" fmla="*/ 2872666 h 4302000"/>
              <a:gd name="connsiteX12" fmla="*/ 151843 w 4302000"/>
              <a:gd name="connsiteY12" fmla="*/ 2941880 h 4302000"/>
              <a:gd name="connsiteX13" fmla="*/ 130522 w 4302000"/>
              <a:gd name="connsiteY13" fmla="*/ 2890586 h 4302000"/>
              <a:gd name="connsiteX14" fmla="*/ 0 w 4302000"/>
              <a:gd name="connsiteY14" fmla="*/ 2151000 h 4302000"/>
              <a:gd name="connsiteX15" fmla="*/ 2151000 w 4302000"/>
              <a:gd name="connsiteY15" fmla="*/ 0 h 430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02000" h="4302000">
                <a:moveTo>
                  <a:pt x="2151000" y="0"/>
                </a:moveTo>
                <a:cubicBezTo>
                  <a:pt x="3338964" y="0"/>
                  <a:pt x="4302000" y="963036"/>
                  <a:pt x="4302000" y="2151000"/>
                </a:cubicBezTo>
                <a:cubicBezTo>
                  <a:pt x="4302000" y="3338964"/>
                  <a:pt x="3338964" y="4302000"/>
                  <a:pt x="2151000" y="4302000"/>
                </a:cubicBezTo>
                <a:cubicBezTo>
                  <a:pt x="1965381" y="4302000"/>
                  <a:pt x="1785253" y="4278489"/>
                  <a:pt x="1613432" y="4234281"/>
                </a:cubicBezTo>
                <a:lnTo>
                  <a:pt x="1527500" y="4206402"/>
                </a:lnTo>
                <a:lnTo>
                  <a:pt x="1574484" y="4180733"/>
                </a:lnTo>
                <a:cubicBezTo>
                  <a:pt x="1621841" y="4152393"/>
                  <a:pt x="1664338" y="4123998"/>
                  <a:pt x="1699619" y="4096110"/>
                </a:cubicBezTo>
                <a:cubicBezTo>
                  <a:pt x="1981868" y="3873012"/>
                  <a:pt x="2099209" y="3575241"/>
                  <a:pt x="1941893" y="3284200"/>
                </a:cubicBezTo>
                <a:cubicBezTo>
                  <a:pt x="1736020" y="2903520"/>
                  <a:pt x="1278569" y="3011282"/>
                  <a:pt x="1080525" y="3208614"/>
                </a:cubicBezTo>
                <a:cubicBezTo>
                  <a:pt x="1080380" y="3208727"/>
                  <a:pt x="1080105" y="3208825"/>
                  <a:pt x="1079958" y="3208938"/>
                </a:cubicBezTo>
                <a:cubicBezTo>
                  <a:pt x="1026546" y="2945285"/>
                  <a:pt x="685620" y="2611669"/>
                  <a:pt x="322165" y="2808194"/>
                </a:cubicBezTo>
                <a:cubicBezTo>
                  <a:pt x="286101" y="2827699"/>
                  <a:pt x="253297" y="2849224"/>
                  <a:pt x="223743" y="2872666"/>
                </a:cubicBezTo>
                <a:lnTo>
                  <a:pt x="151843" y="2941880"/>
                </a:lnTo>
                <a:lnTo>
                  <a:pt x="130522" y="2890586"/>
                </a:lnTo>
                <a:cubicBezTo>
                  <a:pt x="46083" y="2659971"/>
                  <a:pt x="0" y="2410867"/>
                  <a:pt x="0" y="2151000"/>
                </a:cubicBezTo>
                <a:cubicBezTo>
                  <a:pt x="0" y="963036"/>
                  <a:pt x="963036" y="0"/>
                  <a:pt x="2151000" y="0"/>
                </a:cubicBezTo>
                <a:close/>
              </a:path>
            </a:pathLst>
          </a:custGeom>
          <a:noFill/>
          <a:ln w="6350">
            <a:noFill/>
          </a:ln>
          <a:effectLst/>
        </p:spPr>
        <p:txBody>
          <a:bodyPr wrap="square" anchor="ctr" anchorCtr="0">
            <a:noAutofit/>
          </a:bodyPr>
          <a:lstStyle>
            <a:lvl1pPr marL="0" indent="0" algn="ctr">
              <a:buNone/>
              <a:defRPr sz="1400">
                <a:solidFill>
                  <a:schemeClr val="bg1"/>
                </a:solidFill>
              </a:defRPr>
            </a:lvl1pPr>
          </a:lstStyle>
          <a:p>
            <a:r>
              <a:rPr lang="en-US"/>
              <a:t>Click icon to add picture</a:t>
            </a:r>
            <a:endParaRPr lang="en-US" dirty="0"/>
          </a:p>
        </p:txBody>
      </p:sp>
      <p:sp>
        <p:nvSpPr>
          <p:cNvPr id="45" name="Text Placeholder 12">
            <a:extLst>
              <a:ext uri="{FF2B5EF4-FFF2-40B4-BE49-F238E27FC236}">
                <a16:creationId xmlns:a16="http://schemas.microsoft.com/office/drawing/2014/main" id="{FEE21EA2-B930-4AE6-B74D-97194B775181}"/>
              </a:ext>
            </a:extLst>
          </p:cNvPr>
          <p:cNvSpPr>
            <a:spLocks noGrp="1"/>
          </p:cNvSpPr>
          <p:nvPr>
            <p:ph type="body" sz="quarter" idx="18"/>
          </p:nvPr>
        </p:nvSpPr>
        <p:spPr>
          <a:xfrm rot="223318">
            <a:off x="5222332" y="4608623"/>
            <a:ext cx="2766693" cy="1796661"/>
          </a:xfrm>
        </p:spPr>
        <p:txBody>
          <a:bodyPr anchor="t" anchorCtr="0">
            <a:normAutofit/>
          </a:bodyPr>
          <a:lstStyle>
            <a:lvl1pPr marL="0" indent="0" algn="l">
              <a:buNone/>
              <a:defRPr lang="en-US" sz="2500" b="1" i="0" kern="1200" smtClean="0">
                <a:ln w="82550">
                  <a:noFill/>
                </a:ln>
                <a:solidFill>
                  <a:schemeClr val="bg1"/>
                </a:solidFill>
                <a:effectLst>
                  <a:outerShdw blurRad="63500" dist="50800" dir="2700000" algn="tl" rotWithShape="0">
                    <a:schemeClr val="accent5">
                      <a:lumMod val="50000"/>
                      <a:alpha val="25000"/>
                    </a:schemeClr>
                  </a:outerShdw>
                </a:effectLst>
                <a:latin typeface="+mn-lt"/>
                <a:ea typeface="+mj-ea"/>
                <a:cs typeface="+mj-cs"/>
              </a:defRPr>
            </a:lvl1pPr>
          </a:lstStyle>
          <a:p>
            <a:pPr lvl="0"/>
            <a:r>
              <a:rPr lang="en-US"/>
              <a:t>Click to edit Master text styles</a:t>
            </a:r>
          </a:p>
        </p:txBody>
      </p:sp>
      <p:sp>
        <p:nvSpPr>
          <p:cNvPr id="32" name="Graphic 14">
            <a:extLst>
              <a:ext uri="{FF2B5EF4-FFF2-40B4-BE49-F238E27FC236}">
                <a16:creationId xmlns:a16="http://schemas.microsoft.com/office/drawing/2014/main" id="{68A55FC7-4AB2-4CE4-B98C-8F91B308E8CE}"/>
              </a:ext>
            </a:extLst>
          </p:cNvPr>
          <p:cNvSpPr>
            <a:spLocks noChangeAspect="1"/>
          </p:cNvSpPr>
          <p:nvPr userDrawn="1"/>
        </p:nvSpPr>
        <p:spPr>
          <a:xfrm rot="420008">
            <a:off x="1082651" y="3912690"/>
            <a:ext cx="2015065" cy="1800000"/>
          </a:xfrm>
          <a:custGeom>
            <a:avLst/>
            <a:gdLst>
              <a:gd name="connsiteX0" fmla="*/ 1390165 w 1467456"/>
              <a:gd name="connsiteY0" fmla="*/ 265372 h 1310836"/>
              <a:gd name="connsiteX1" fmla="*/ 760848 w 1467456"/>
              <a:gd name="connsiteY1" fmla="*/ 287185 h 1310836"/>
              <a:gd name="connsiteX2" fmla="*/ 760467 w 1467456"/>
              <a:gd name="connsiteY2" fmla="*/ 287470 h 1310836"/>
              <a:gd name="connsiteX3" fmla="*/ 177156 w 1467456"/>
              <a:gd name="connsiteY3" fmla="*/ 65062 h 1310836"/>
              <a:gd name="connsiteX4" fmla="*/ 70952 w 1467456"/>
              <a:gd name="connsiteY4" fmla="*/ 668185 h 1310836"/>
              <a:gd name="connsiteX5" fmla="*/ 587779 w 1467456"/>
              <a:gd name="connsiteY5" fmla="*/ 1310836 h 1310836"/>
              <a:gd name="connsiteX6" fmla="*/ 1287105 w 1467456"/>
              <a:gd name="connsiteY6" fmla="*/ 873734 h 1310836"/>
              <a:gd name="connsiteX7" fmla="*/ 1390165 w 1467456"/>
              <a:gd name="connsiteY7" fmla="*/ 265372 h 13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7456" h="1310836">
                <a:moveTo>
                  <a:pt x="1390165" y="265372"/>
                </a:moveTo>
                <a:cubicBezTo>
                  <a:pt x="1207571" y="8483"/>
                  <a:pt x="886483" y="126974"/>
                  <a:pt x="760848" y="287185"/>
                </a:cubicBezTo>
                <a:cubicBezTo>
                  <a:pt x="760753" y="287280"/>
                  <a:pt x="760563" y="287375"/>
                  <a:pt x="760467" y="287470"/>
                </a:cubicBezTo>
                <a:cubicBezTo>
                  <a:pt x="698460" y="101638"/>
                  <a:pt x="422425" y="-109246"/>
                  <a:pt x="177156" y="65062"/>
                </a:cubicBezTo>
                <a:cubicBezTo>
                  <a:pt x="-17535" y="203460"/>
                  <a:pt x="-49920" y="416725"/>
                  <a:pt x="70952" y="668185"/>
                </a:cubicBezTo>
                <a:cubicBezTo>
                  <a:pt x="198683" y="933932"/>
                  <a:pt x="587779" y="1310836"/>
                  <a:pt x="587779" y="1310836"/>
                </a:cubicBezTo>
                <a:cubicBezTo>
                  <a:pt x="587779" y="1310836"/>
                  <a:pt x="1102891" y="1060043"/>
                  <a:pt x="1287105" y="873734"/>
                </a:cubicBezTo>
                <a:cubicBezTo>
                  <a:pt x="1471318" y="687425"/>
                  <a:pt x="1529706" y="461778"/>
                  <a:pt x="1390165" y="265372"/>
                </a:cubicBezTo>
                <a:close/>
              </a:path>
            </a:pathLst>
          </a:custGeom>
          <a:gradFill>
            <a:gsLst>
              <a:gs pos="0">
                <a:schemeClr val="tx2">
                  <a:lumMod val="20000"/>
                  <a:lumOff val="80000"/>
                </a:schemeClr>
              </a:gs>
              <a:gs pos="100000">
                <a:schemeClr val="tx2"/>
              </a:gs>
            </a:gsLst>
            <a:lin ang="5400000" scaled="1"/>
          </a:gradFill>
          <a:ln w="9525" cap="flat">
            <a:noFill/>
            <a:prstDash val="solid"/>
            <a:miter/>
          </a:ln>
          <a:effectLst>
            <a:outerShdw blurRad="101600" dist="101600" dir="2700000" algn="tl" rotWithShape="0">
              <a:schemeClr val="accent5">
                <a:lumMod val="50000"/>
                <a:alpha val="25000"/>
              </a:schemeClr>
            </a:outerShdw>
          </a:effectLst>
        </p:spPr>
        <p:txBody>
          <a:bodyPr rtlCol="0" anchor="ctr"/>
          <a:lstStyle/>
          <a:p>
            <a:endParaRPr lang="en-US" dirty="0"/>
          </a:p>
        </p:txBody>
      </p:sp>
      <p:sp>
        <p:nvSpPr>
          <p:cNvPr id="11" name="Text Placeholder 9">
            <a:extLst>
              <a:ext uri="{FF2B5EF4-FFF2-40B4-BE49-F238E27FC236}">
                <a16:creationId xmlns:a16="http://schemas.microsoft.com/office/drawing/2014/main" id="{6C6796E6-1F9F-439B-A5EC-5F0CA6835A2B}"/>
              </a:ext>
            </a:extLst>
          </p:cNvPr>
          <p:cNvSpPr>
            <a:spLocks noGrp="1"/>
          </p:cNvSpPr>
          <p:nvPr>
            <p:ph type="body" sz="quarter" idx="14" hasCustomPrompt="1"/>
          </p:nvPr>
        </p:nvSpPr>
        <p:spPr>
          <a:xfrm rot="928827">
            <a:off x="1190820" y="4322948"/>
            <a:ext cx="1760675" cy="920884"/>
          </a:xfrm>
        </p:spPr>
        <p:txBody>
          <a:bodyPr anchor="ctr" anchorCtr="0">
            <a:noAutofit/>
          </a:bodyPr>
          <a:lstStyle>
            <a:lvl1pPr marL="0" indent="0" algn="ctr">
              <a:buNone/>
              <a:defRPr lang="en-US" sz="2800" b="1" i="1" kern="1200" dirty="0">
                <a:ln w="82550">
                  <a:noFill/>
                </a:ln>
                <a:solidFill>
                  <a:schemeClr val="accent2"/>
                </a:solidFill>
                <a:effectLst/>
                <a:latin typeface="+mn-lt"/>
                <a:ea typeface="+mj-ea"/>
                <a:cs typeface="+mj-cs"/>
              </a:defRPr>
            </a:lvl1pPr>
          </a:lstStyle>
          <a:p>
            <a:pPr lvl="0"/>
            <a:r>
              <a:rPr lang="en-US" dirty="0"/>
              <a:t>Lorem</a:t>
            </a:r>
            <a:br>
              <a:rPr lang="en-US" dirty="0"/>
            </a:br>
            <a:r>
              <a:rPr lang="en-US" dirty="0"/>
              <a:t>Ipsum</a:t>
            </a:r>
          </a:p>
        </p:txBody>
      </p:sp>
      <p:sp>
        <p:nvSpPr>
          <p:cNvPr id="37" name="Graphic 14">
            <a:extLst>
              <a:ext uri="{FF2B5EF4-FFF2-40B4-BE49-F238E27FC236}">
                <a16:creationId xmlns:a16="http://schemas.microsoft.com/office/drawing/2014/main" id="{804D3139-EC70-4D5C-B92E-CD77B7503E90}"/>
              </a:ext>
            </a:extLst>
          </p:cNvPr>
          <p:cNvSpPr>
            <a:spLocks noChangeAspect="1"/>
          </p:cNvSpPr>
          <p:nvPr userDrawn="1"/>
        </p:nvSpPr>
        <p:spPr>
          <a:xfrm rot="420008">
            <a:off x="9373692" y="4516981"/>
            <a:ext cx="1813560" cy="1620000"/>
          </a:xfrm>
          <a:custGeom>
            <a:avLst/>
            <a:gdLst>
              <a:gd name="connsiteX0" fmla="*/ 1390165 w 1467456"/>
              <a:gd name="connsiteY0" fmla="*/ 265372 h 1310836"/>
              <a:gd name="connsiteX1" fmla="*/ 760848 w 1467456"/>
              <a:gd name="connsiteY1" fmla="*/ 287185 h 1310836"/>
              <a:gd name="connsiteX2" fmla="*/ 760467 w 1467456"/>
              <a:gd name="connsiteY2" fmla="*/ 287470 h 1310836"/>
              <a:gd name="connsiteX3" fmla="*/ 177156 w 1467456"/>
              <a:gd name="connsiteY3" fmla="*/ 65062 h 1310836"/>
              <a:gd name="connsiteX4" fmla="*/ 70952 w 1467456"/>
              <a:gd name="connsiteY4" fmla="*/ 668185 h 1310836"/>
              <a:gd name="connsiteX5" fmla="*/ 587779 w 1467456"/>
              <a:gd name="connsiteY5" fmla="*/ 1310836 h 1310836"/>
              <a:gd name="connsiteX6" fmla="*/ 1287105 w 1467456"/>
              <a:gd name="connsiteY6" fmla="*/ 873734 h 1310836"/>
              <a:gd name="connsiteX7" fmla="*/ 1390165 w 1467456"/>
              <a:gd name="connsiteY7" fmla="*/ 265372 h 13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7456" h="1310836">
                <a:moveTo>
                  <a:pt x="1390165" y="265372"/>
                </a:moveTo>
                <a:cubicBezTo>
                  <a:pt x="1207571" y="8483"/>
                  <a:pt x="886483" y="126974"/>
                  <a:pt x="760848" y="287185"/>
                </a:cubicBezTo>
                <a:cubicBezTo>
                  <a:pt x="760753" y="287280"/>
                  <a:pt x="760563" y="287375"/>
                  <a:pt x="760467" y="287470"/>
                </a:cubicBezTo>
                <a:cubicBezTo>
                  <a:pt x="698460" y="101638"/>
                  <a:pt x="422425" y="-109246"/>
                  <a:pt x="177156" y="65062"/>
                </a:cubicBezTo>
                <a:cubicBezTo>
                  <a:pt x="-17535" y="203460"/>
                  <a:pt x="-49920" y="416725"/>
                  <a:pt x="70952" y="668185"/>
                </a:cubicBezTo>
                <a:cubicBezTo>
                  <a:pt x="198683" y="933932"/>
                  <a:pt x="587779" y="1310836"/>
                  <a:pt x="587779" y="1310836"/>
                </a:cubicBezTo>
                <a:cubicBezTo>
                  <a:pt x="587779" y="1310836"/>
                  <a:pt x="1102891" y="1060043"/>
                  <a:pt x="1287105" y="873734"/>
                </a:cubicBezTo>
                <a:cubicBezTo>
                  <a:pt x="1471318" y="687425"/>
                  <a:pt x="1529706" y="461778"/>
                  <a:pt x="1390165" y="265372"/>
                </a:cubicBezTo>
                <a:close/>
              </a:path>
            </a:pathLst>
          </a:custGeom>
          <a:gradFill>
            <a:gsLst>
              <a:gs pos="0">
                <a:schemeClr val="tx2">
                  <a:lumMod val="20000"/>
                  <a:lumOff val="80000"/>
                </a:schemeClr>
              </a:gs>
              <a:gs pos="100000">
                <a:schemeClr val="tx2"/>
              </a:gs>
            </a:gsLst>
            <a:lin ang="5400000" scaled="1"/>
          </a:gradFill>
          <a:ln w="9525" cap="flat">
            <a:noFill/>
            <a:prstDash val="solid"/>
            <a:miter/>
          </a:ln>
          <a:effectLst>
            <a:outerShdw blurRad="101600" dist="101600" dir="2700000" algn="tl" rotWithShape="0">
              <a:schemeClr val="accent5">
                <a:lumMod val="50000"/>
                <a:alpha val="25000"/>
              </a:schemeClr>
            </a:outerShdw>
          </a:effectLst>
        </p:spPr>
        <p:txBody>
          <a:bodyPr rtlCol="0" anchor="ctr"/>
          <a:lstStyle/>
          <a:p>
            <a:endParaRPr lang="en-US" dirty="0"/>
          </a:p>
        </p:txBody>
      </p:sp>
      <p:sp>
        <p:nvSpPr>
          <p:cNvPr id="3" name="Subtitle 2">
            <a:extLst>
              <a:ext uri="{FF2B5EF4-FFF2-40B4-BE49-F238E27FC236}">
                <a16:creationId xmlns:a16="http://schemas.microsoft.com/office/drawing/2014/main" id="{DA4C39F1-E7F5-4F6F-845F-A4476B0715C3}"/>
              </a:ext>
            </a:extLst>
          </p:cNvPr>
          <p:cNvSpPr>
            <a:spLocks noGrp="1"/>
          </p:cNvSpPr>
          <p:nvPr>
            <p:ph type="subTitle" idx="1" hasCustomPrompt="1"/>
          </p:nvPr>
        </p:nvSpPr>
        <p:spPr>
          <a:xfrm rot="459579">
            <a:off x="9510405" y="4998375"/>
            <a:ext cx="1597012" cy="538265"/>
          </a:xfrm>
        </p:spPr>
        <p:txBody>
          <a:bodyPr anchor="ctr" anchorCtr="0">
            <a:noAutofit/>
          </a:bodyPr>
          <a:lstStyle>
            <a:lvl1pPr marL="0" indent="0" algn="ctr">
              <a:buNone/>
              <a:defRPr lang="en-US" sz="2800" b="1" i="1" kern="1200" dirty="0">
                <a:ln w="82550">
                  <a:noFill/>
                </a:ln>
                <a:solidFill>
                  <a:schemeClr val="accent2"/>
                </a:solidFill>
                <a:effectLst/>
                <a:latin typeface="+mn-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Dolor</a:t>
            </a:r>
          </a:p>
        </p:txBody>
      </p:sp>
    </p:spTree>
    <p:extLst>
      <p:ext uri="{BB962C8B-B14F-4D97-AF65-F5344CB8AC3E}">
        <p14:creationId xmlns:p14="http://schemas.microsoft.com/office/powerpoint/2010/main" val="1712391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Single Image and Caption">
    <p:bg>
      <p:bgPr>
        <a:gradFill>
          <a:gsLst>
            <a:gs pos="0">
              <a:schemeClr val="accent5"/>
            </a:gs>
            <a:gs pos="100000">
              <a:schemeClr val="bg1"/>
            </a:gs>
          </a:gsLst>
          <a:lin ang="5400000" scaled="1"/>
        </a:gradFill>
        <a:effectLst/>
      </p:bgPr>
    </p:bg>
    <p:spTree>
      <p:nvGrpSpPr>
        <p:cNvPr id="1" name=""/>
        <p:cNvGrpSpPr/>
        <p:nvPr/>
      </p:nvGrpSpPr>
      <p:grpSpPr>
        <a:xfrm>
          <a:off x="0" y="0"/>
          <a:ext cx="0" cy="0"/>
          <a:chOff x="0" y="0"/>
          <a:chExt cx="0" cy="0"/>
        </a:xfrm>
      </p:grpSpPr>
      <p:grpSp>
        <p:nvGrpSpPr>
          <p:cNvPr id="50" name="Group 49" descr="Grass">
            <a:extLst>
              <a:ext uri="{FF2B5EF4-FFF2-40B4-BE49-F238E27FC236}">
                <a16:creationId xmlns:a16="http://schemas.microsoft.com/office/drawing/2014/main" id="{5A238752-38BB-4532-9061-0B90ECE2105B}"/>
              </a:ext>
            </a:extLst>
          </p:cNvPr>
          <p:cNvGrpSpPr/>
          <p:nvPr userDrawn="1"/>
        </p:nvGrpSpPr>
        <p:grpSpPr>
          <a:xfrm>
            <a:off x="-600" y="2652713"/>
            <a:ext cx="12193200" cy="4205287"/>
            <a:chOff x="-600" y="2652713"/>
            <a:chExt cx="12193200" cy="4205287"/>
          </a:xfrm>
        </p:grpSpPr>
        <p:sp>
          <p:nvSpPr>
            <p:cNvPr id="51" name="Graphic 15">
              <a:extLst>
                <a:ext uri="{FF2B5EF4-FFF2-40B4-BE49-F238E27FC236}">
                  <a16:creationId xmlns:a16="http://schemas.microsoft.com/office/drawing/2014/main" id="{EF340FF6-87A0-49D8-BBB9-8F28A0CBF7F2}"/>
                </a:ext>
              </a:extLst>
            </p:cNvPr>
            <p:cNvSpPr>
              <a:spLocks noChangeAspect="1"/>
            </p:cNvSpPr>
            <p:nvPr userDrawn="1"/>
          </p:nvSpPr>
          <p:spPr>
            <a:xfrm>
              <a:off x="5139600" y="2720336"/>
              <a:ext cx="7052400" cy="2312679"/>
            </a:xfrm>
            <a:custGeom>
              <a:avLst/>
              <a:gdLst>
                <a:gd name="connsiteX0" fmla="*/ 5288661 w 5286375"/>
                <a:gd name="connsiteY0" fmla="*/ 104198 h 1733550"/>
                <a:gd name="connsiteX1" fmla="*/ 3180493 w 5286375"/>
                <a:gd name="connsiteY1" fmla="*/ 28855 h 1733550"/>
                <a:gd name="connsiteX2" fmla="*/ 0 w 5286375"/>
                <a:gd name="connsiteY2" fmla="*/ 945637 h 1733550"/>
                <a:gd name="connsiteX3" fmla="*/ 926211 w 5286375"/>
                <a:gd name="connsiteY3" fmla="*/ 915157 h 1733550"/>
                <a:gd name="connsiteX4" fmla="*/ 5288661 w 5286375"/>
                <a:gd name="connsiteY4" fmla="*/ 1739545 h 1733550"/>
                <a:gd name="connsiteX5" fmla="*/ 5288661 w 5286375"/>
                <a:gd name="connsiteY5" fmla="*/ 104198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6375" h="1733550">
                  <a:moveTo>
                    <a:pt x="5288661" y="104198"/>
                  </a:moveTo>
                  <a:cubicBezTo>
                    <a:pt x="4680966" y="2471"/>
                    <a:pt x="3955066" y="-29152"/>
                    <a:pt x="3180493" y="28855"/>
                  </a:cubicBezTo>
                  <a:cubicBezTo>
                    <a:pt x="1801368" y="132202"/>
                    <a:pt x="617220" y="493675"/>
                    <a:pt x="0" y="945637"/>
                  </a:cubicBezTo>
                  <a:cubicBezTo>
                    <a:pt x="301466" y="925634"/>
                    <a:pt x="610838" y="915157"/>
                    <a:pt x="926211" y="915157"/>
                  </a:cubicBezTo>
                  <a:cubicBezTo>
                    <a:pt x="2675096" y="915157"/>
                    <a:pt x="4240340" y="1235292"/>
                    <a:pt x="5288661" y="1739545"/>
                  </a:cubicBezTo>
                  <a:lnTo>
                    <a:pt x="5288661" y="104198"/>
                  </a:lnTo>
                  <a:close/>
                </a:path>
              </a:pathLst>
            </a:custGeom>
            <a:gradFill>
              <a:gsLst>
                <a:gs pos="100000">
                  <a:schemeClr val="accent1">
                    <a:alpha val="85000"/>
                  </a:schemeClr>
                </a:gs>
                <a:gs pos="0">
                  <a:schemeClr val="accent6">
                    <a:lumMod val="50000"/>
                  </a:schemeClr>
                </a:gs>
              </a:gsLst>
              <a:lin ang="5400000" scaled="1"/>
            </a:grad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0D173898-454C-4307-8711-C564E762E2EF}"/>
                </a:ext>
              </a:extLst>
            </p:cNvPr>
            <p:cNvSpPr/>
            <p:nvPr userDrawn="1"/>
          </p:nvSpPr>
          <p:spPr>
            <a:xfrm>
              <a:off x="0" y="3467285"/>
              <a:ext cx="4402800" cy="1857600"/>
            </a:xfrm>
            <a:custGeom>
              <a:avLst/>
              <a:gdLst>
                <a:gd name="connsiteX0" fmla="*/ 0 w 3295650"/>
                <a:gd name="connsiteY0" fmla="*/ 1394083 h 1390650"/>
                <a:gd name="connsiteX1" fmla="*/ 3302603 w 3295650"/>
                <a:gd name="connsiteY1" fmla="*/ 414913 h 1390650"/>
                <a:gd name="connsiteX2" fmla="*/ 1819466 w 3295650"/>
                <a:gd name="connsiteY2" fmla="*/ 42581 h 1390650"/>
                <a:gd name="connsiteX3" fmla="*/ 0 w 3295650"/>
                <a:gd name="connsiteY3" fmla="*/ 125543 h 1390650"/>
                <a:gd name="connsiteX4" fmla="*/ 0 w 3295650"/>
                <a:gd name="connsiteY4" fmla="*/ 1394083 h 13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50" h="1390650">
                  <a:moveTo>
                    <a:pt x="0" y="1394083"/>
                  </a:moveTo>
                  <a:cubicBezTo>
                    <a:pt x="758000" y="920214"/>
                    <a:pt x="1927765" y="565694"/>
                    <a:pt x="3302603" y="414913"/>
                  </a:cubicBezTo>
                  <a:cubicBezTo>
                    <a:pt x="2892743" y="241653"/>
                    <a:pt x="2381250" y="108113"/>
                    <a:pt x="1819466" y="42581"/>
                  </a:cubicBezTo>
                  <a:cubicBezTo>
                    <a:pt x="1127189" y="-38096"/>
                    <a:pt x="485489" y="-663"/>
                    <a:pt x="0" y="125543"/>
                  </a:cubicBezTo>
                  <a:lnTo>
                    <a:pt x="0" y="1394083"/>
                  </a:lnTo>
                  <a:close/>
                </a:path>
              </a:pathLst>
            </a:custGeom>
            <a:gradFill>
              <a:gsLst>
                <a:gs pos="11000">
                  <a:schemeClr val="accent6">
                    <a:lumMod val="50000"/>
                    <a:alpha val="85000"/>
                  </a:schemeClr>
                </a:gs>
                <a:gs pos="100000">
                  <a:schemeClr val="accent1"/>
                </a:gs>
              </a:gsLst>
              <a:lin ang="5400000" scaled="1"/>
            </a:gradFill>
            <a:ln w="9525" cap="flat">
              <a:noFill/>
              <a:prstDash val="solid"/>
              <a:miter/>
            </a:ln>
          </p:spPr>
          <p:txBody>
            <a:bodyPr rtlCol="0" anchor="ctr"/>
            <a:lstStyle/>
            <a:p>
              <a:endParaRPr lang="en-US" dirty="0"/>
            </a:p>
          </p:txBody>
        </p:sp>
        <p:sp>
          <p:nvSpPr>
            <p:cNvPr id="53" name="Graphic 29">
              <a:extLst>
                <a:ext uri="{FF2B5EF4-FFF2-40B4-BE49-F238E27FC236}">
                  <a16:creationId xmlns:a16="http://schemas.microsoft.com/office/drawing/2014/main" id="{D2497B4D-8B67-4C9F-B0DB-EF01657347A8}"/>
                </a:ext>
              </a:extLst>
            </p:cNvPr>
            <p:cNvSpPr/>
            <p:nvPr/>
          </p:nvSpPr>
          <p:spPr>
            <a:xfrm>
              <a:off x="-600" y="3870094"/>
              <a:ext cx="12193200" cy="2987906"/>
            </a:xfrm>
            <a:custGeom>
              <a:avLst/>
              <a:gdLst>
                <a:gd name="connsiteX0" fmla="*/ 0 w 12193200"/>
                <a:gd name="connsiteY0" fmla="*/ 2987906 h 2987906"/>
                <a:gd name="connsiteX1" fmla="*/ 12193200 w 12193200"/>
                <a:gd name="connsiteY1" fmla="*/ 2987906 h 2987906"/>
                <a:gd name="connsiteX2" fmla="*/ 12193200 w 12193200"/>
                <a:gd name="connsiteY2" fmla="*/ 1088234 h 2987906"/>
                <a:gd name="connsiteX3" fmla="*/ 6395391 w 12193200"/>
                <a:gd name="connsiteY3" fmla="*/ 0 h 2987906"/>
                <a:gd name="connsiteX4" fmla="*/ 0 w 12193200"/>
                <a:gd name="connsiteY4" fmla="*/ 1413343 h 2987906"/>
                <a:gd name="connsiteX5" fmla="*/ 0 w 12193200"/>
                <a:gd name="connsiteY5" fmla="*/ 2987906 h 2987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2987906">
                  <a:moveTo>
                    <a:pt x="0" y="2987906"/>
                  </a:moveTo>
                  <a:lnTo>
                    <a:pt x="12193200" y="2987906"/>
                  </a:lnTo>
                  <a:lnTo>
                    <a:pt x="12193200" y="1088234"/>
                  </a:lnTo>
                  <a:cubicBezTo>
                    <a:pt x="10793970" y="422121"/>
                    <a:pt x="8715786" y="0"/>
                    <a:pt x="6395391" y="0"/>
                  </a:cubicBezTo>
                  <a:cubicBezTo>
                    <a:pt x="3716955" y="0"/>
                    <a:pt x="1361087" y="562489"/>
                    <a:pt x="0" y="1413343"/>
                  </a:cubicBezTo>
                  <a:lnTo>
                    <a:pt x="0" y="2987906"/>
                  </a:lnTo>
                  <a:close/>
                </a:path>
              </a:pathLst>
            </a:custGeom>
            <a:gradFill>
              <a:gsLst>
                <a:gs pos="20000">
                  <a:schemeClr val="accent3">
                    <a:lumMod val="75000"/>
                  </a:schemeClr>
                </a:gs>
                <a:gs pos="100000">
                  <a:schemeClr val="accent6">
                    <a:lumMod val="50000"/>
                    <a:alpha val="85000"/>
                  </a:schemeClr>
                </a:gs>
              </a:gsLst>
              <a:lin ang="5400000" scaled="1"/>
            </a:gradFill>
            <a:ln w="12713" cap="flat">
              <a:noFill/>
              <a:prstDash val="solid"/>
              <a:miter/>
            </a:ln>
          </p:spPr>
          <p:txBody>
            <a:bodyPr rtlCol="0" anchor="ctr"/>
            <a:lstStyle/>
            <a:p>
              <a:endParaRPr lang="en-US" dirty="0"/>
            </a:p>
          </p:txBody>
        </p:sp>
        <p:sp>
          <p:nvSpPr>
            <p:cNvPr id="54" name="Graphic 17">
              <a:extLst>
                <a:ext uri="{FF2B5EF4-FFF2-40B4-BE49-F238E27FC236}">
                  <a16:creationId xmlns:a16="http://schemas.microsoft.com/office/drawing/2014/main" id="{E96417E4-9597-42DD-A606-23ABD8D1C4D0}"/>
                </a:ext>
              </a:extLst>
            </p:cNvPr>
            <p:cNvSpPr>
              <a:spLocks noChangeAspect="1"/>
            </p:cNvSpPr>
            <p:nvPr userDrawn="1"/>
          </p:nvSpPr>
          <p:spPr>
            <a:xfrm>
              <a:off x="-600" y="3808742"/>
              <a:ext cx="12193200" cy="1494079"/>
            </a:xfrm>
            <a:custGeom>
              <a:avLst/>
              <a:gdLst>
                <a:gd name="connsiteX0" fmla="*/ 0 w 9172575"/>
                <a:gd name="connsiteY0" fmla="*/ 1129379 h 1123950"/>
                <a:gd name="connsiteX1" fmla="*/ 779240 w 9172575"/>
                <a:gd name="connsiteY1" fmla="*/ 734092 h 1123950"/>
                <a:gd name="connsiteX2" fmla="*/ 4810125 w 9172575"/>
                <a:gd name="connsiteY2" fmla="*/ 54007 h 1123950"/>
                <a:gd name="connsiteX3" fmla="*/ 8841010 w 9172575"/>
                <a:gd name="connsiteY3" fmla="*/ 734092 h 1123950"/>
                <a:gd name="connsiteX4" fmla="*/ 9172575 w 9172575"/>
                <a:gd name="connsiteY4" fmla="*/ 881158 h 1123950"/>
                <a:gd name="connsiteX5" fmla="*/ 9172575 w 9172575"/>
                <a:gd name="connsiteY5" fmla="*/ 821341 h 1123950"/>
                <a:gd name="connsiteX6" fmla="*/ 8861393 w 9172575"/>
                <a:gd name="connsiteY6" fmla="*/ 684181 h 1123950"/>
                <a:gd name="connsiteX7" fmla="*/ 4810125 w 9172575"/>
                <a:gd name="connsiteY7" fmla="*/ 0 h 1123950"/>
                <a:gd name="connsiteX8" fmla="*/ 758857 w 9172575"/>
                <a:gd name="connsiteY8" fmla="*/ 684086 h 1123950"/>
                <a:gd name="connsiteX9" fmla="*/ 0 w 9172575"/>
                <a:gd name="connsiteY9" fmla="*/ 1065562 h 1123950"/>
                <a:gd name="connsiteX10" fmla="*/ 0 w 9172575"/>
                <a:gd name="connsiteY10" fmla="*/ 112937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2575" h="1123950">
                  <a:moveTo>
                    <a:pt x="0" y="1129379"/>
                  </a:moveTo>
                  <a:cubicBezTo>
                    <a:pt x="221933" y="987266"/>
                    <a:pt x="482346" y="855059"/>
                    <a:pt x="779240" y="734092"/>
                  </a:cubicBezTo>
                  <a:cubicBezTo>
                    <a:pt x="1855470" y="295561"/>
                    <a:pt x="3286982" y="54007"/>
                    <a:pt x="4810125" y="54007"/>
                  </a:cubicBezTo>
                  <a:cubicBezTo>
                    <a:pt x="6333268" y="54007"/>
                    <a:pt x="7764780" y="295561"/>
                    <a:pt x="8841010" y="734092"/>
                  </a:cubicBezTo>
                  <a:cubicBezTo>
                    <a:pt x="8957120" y="781431"/>
                    <a:pt x="9067705" y="830485"/>
                    <a:pt x="9172575" y="881158"/>
                  </a:cubicBezTo>
                  <a:lnTo>
                    <a:pt x="9172575" y="821341"/>
                  </a:lnTo>
                  <a:cubicBezTo>
                    <a:pt x="9073705" y="774097"/>
                    <a:pt x="8969978" y="728377"/>
                    <a:pt x="8861393" y="684181"/>
                  </a:cubicBezTo>
                  <a:cubicBezTo>
                    <a:pt x="7778877" y="242983"/>
                    <a:pt x="6340031" y="0"/>
                    <a:pt x="4810125" y="0"/>
                  </a:cubicBezTo>
                  <a:cubicBezTo>
                    <a:pt x="3280220" y="0"/>
                    <a:pt x="1841373" y="242983"/>
                    <a:pt x="758857" y="684086"/>
                  </a:cubicBezTo>
                  <a:cubicBezTo>
                    <a:pt x="471869" y="801053"/>
                    <a:pt x="218313" y="928592"/>
                    <a:pt x="0" y="1065562"/>
                  </a:cubicBezTo>
                  <a:lnTo>
                    <a:pt x="0" y="1129379"/>
                  </a:lnTo>
                  <a:close/>
                </a:path>
              </a:pathLst>
            </a:custGeom>
            <a:solidFill>
              <a:schemeClr val="accent3"/>
            </a:solidFill>
            <a:ln w="9525" cap="flat">
              <a:noFill/>
              <a:prstDash val="solid"/>
              <a:miter/>
            </a:ln>
          </p:spPr>
          <p:txBody>
            <a:bodyPr rtlCol="0" anchor="ctr"/>
            <a:lstStyle/>
            <a:p>
              <a:endParaRPr lang="en-US" dirty="0"/>
            </a:p>
          </p:txBody>
        </p:sp>
        <p:sp>
          <p:nvSpPr>
            <p:cNvPr id="55" name="Graphic 19">
              <a:extLst>
                <a:ext uri="{FF2B5EF4-FFF2-40B4-BE49-F238E27FC236}">
                  <a16:creationId xmlns:a16="http://schemas.microsoft.com/office/drawing/2014/main" id="{4019D259-B0C2-4276-B9D2-A5C1A516505B}"/>
                </a:ext>
              </a:extLst>
            </p:cNvPr>
            <p:cNvSpPr>
              <a:spLocks noChangeAspect="1"/>
            </p:cNvSpPr>
            <p:nvPr/>
          </p:nvSpPr>
          <p:spPr>
            <a:xfrm>
              <a:off x="0" y="3423228"/>
              <a:ext cx="4420800" cy="558952"/>
            </a:xfrm>
            <a:custGeom>
              <a:avLst/>
              <a:gdLst>
                <a:gd name="connsiteX0" fmla="*/ 1832134 w 3314700"/>
                <a:gd name="connsiteY0" fmla="*/ 42963 h 419100"/>
                <a:gd name="connsiteX1" fmla="*/ 0 w 3314700"/>
                <a:gd name="connsiteY1" fmla="*/ 127355 h 419100"/>
                <a:gd name="connsiteX2" fmla="*/ 0 w 3314700"/>
                <a:gd name="connsiteY2" fmla="*/ 183362 h 419100"/>
                <a:gd name="connsiteX3" fmla="*/ 1108234 w 3314700"/>
                <a:gd name="connsiteY3" fmla="*/ 54012 h 419100"/>
                <a:gd name="connsiteX4" fmla="*/ 1825847 w 3314700"/>
                <a:gd name="connsiteY4" fmla="*/ 96684 h 419100"/>
                <a:gd name="connsiteX5" fmla="*/ 3203924 w 3314700"/>
                <a:gd name="connsiteY5" fmla="*/ 427106 h 419100"/>
                <a:gd name="connsiteX6" fmla="*/ 3315938 w 3314700"/>
                <a:gd name="connsiteY6" fmla="*/ 414438 h 419100"/>
                <a:gd name="connsiteX7" fmla="*/ 1832134 w 3314700"/>
                <a:gd name="connsiteY7" fmla="*/ 42963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700" h="419100">
                  <a:moveTo>
                    <a:pt x="1832134" y="42963"/>
                  </a:moveTo>
                  <a:cubicBezTo>
                    <a:pt x="1157192" y="-35713"/>
                    <a:pt x="509016" y="-5614"/>
                    <a:pt x="0" y="127355"/>
                  </a:cubicBezTo>
                  <a:lnTo>
                    <a:pt x="0" y="183362"/>
                  </a:lnTo>
                  <a:cubicBezTo>
                    <a:pt x="321564" y="97732"/>
                    <a:pt x="700754" y="54012"/>
                    <a:pt x="1108234" y="54012"/>
                  </a:cubicBezTo>
                  <a:cubicBezTo>
                    <a:pt x="1340168" y="54012"/>
                    <a:pt x="1581150" y="68109"/>
                    <a:pt x="1825847" y="96684"/>
                  </a:cubicBezTo>
                  <a:cubicBezTo>
                    <a:pt x="2329625" y="155358"/>
                    <a:pt x="2804160" y="270039"/>
                    <a:pt x="3203924" y="427106"/>
                  </a:cubicBezTo>
                  <a:cubicBezTo>
                    <a:pt x="3241167" y="422725"/>
                    <a:pt x="3278505" y="418534"/>
                    <a:pt x="3315938" y="414438"/>
                  </a:cubicBezTo>
                  <a:cubicBezTo>
                    <a:pt x="2893314" y="236225"/>
                    <a:pt x="2379536" y="106781"/>
                    <a:pt x="1832134" y="42963"/>
                  </a:cubicBezTo>
                  <a:close/>
                </a:path>
              </a:pathLst>
            </a:custGeom>
            <a:solidFill>
              <a:schemeClr val="accent3"/>
            </a:solidFill>
            <a:ln w="9525" cap="flat">
              <a:noFill/>
              <a:prstDash val="solid"/>
              <a:miter/>
            </a:ln>
          </p:spPr>
          <p:txBody>
            <a:bodyPr rtlCol="0" anchor="ctr"/>
            <a:lstStyle/>
            <a:p>
              <a:endParaRPr lang="en-US" dirty="0"/>
            </a:p>
          </p:txBody>
        </p:sp>
        <p:sp>
          <p:nvSpPr>
            <p:cNvPr id="56" name="Graphic 21">
              <a:extLst>
                <a:ext uri="{FF2B5EF4-FFF2-40B4-BE49-F238E27FC236}">
                  <a16:creationId xmlns:a16="http://schemas.microsoft.com/office/drawing/2014/main" id="{59CE2DDC-5F67-4D59-A876-6AF403305F73}"/>
                </a:ext>
              </a:extLst>
            </p:cNvPr>
            <p:cNvSpPr>
              <a:spLocks noChangeAspect="1"/>
            </p:cNvSpPr>
            <p:nvPr/>
          </p:nvSpPr>
          <p:spPr>
            <a:xfrm>
              <a:off x="5139600" y="2652713"/>
              <a:ext cx="7052400" cy="1257996"/>
            </a:xfrm>
            <a:custGeom>
              <a:avLst/>
              <a:gdLst>
                <a:gd name="connsiteX0" fmla="*/ 589217 w 5286375"/>
                <a:gd name="connsiteY0" fmla="*/ 675894 h 942975"/>
                <a:gd name="connsiteX1" fmla="*/ 3192495 w 5286375"/>
                <a:gd name="connsiteY1" fmla="*/ 82963 h 942975"/>
                <a:gd name="connsiteX2" fmla="*/ 3956114 w 5286375"/>
                <a:gd name="connsiteY2" fmla="*/ 54007 h 942975"/>
                <a:gd name="connsiteX3" fmla="*/ 5289137 w 5286375"/>
                <a:gd name="connsiteY3" fmla="*/ 156877 h 942975"/>
                <a:gd name="connsiteX4" fmla="*/ 5289137 w 5286375"/>
                <a:gd name="connsiteY4" fmla="*/ 102108 h 942975"/>
                <a:gd name="connsiteX5" fmla="*/ 3188494 w 5286375"/>
                <a:gd name="connsiteY5" fmla="*/ 29147 h 942975"/>
                <a:gd name="connsiteX6" fmla="*/ 567023 w 5286375"/>
                <a:gd name="connsiteY6" fmla="*/ 626650 h 942975"/>
                <a:gd name="connsiteX7" fmla="*/ 0 w 5286375"/>
                <a:gd name="connsiteY7" fmla="*/ 946309 h 942975"/>
                <a:gd name="connsiteX8" fmla="*/ 103823 w 5286375"/>
                <a:gd name="connsiteY8" fmla="*/ 939832 h 942975"/>
                <a:gd name="connsiteX9" fmla="*/ 589217 w 5286375"/>
                <a:gd name="connsiteY9" fmla="*/ 675894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6375" h="942975">
                  <a:moveTo>
                    <a:pt x="589217" y="675894"/>
                  </a:moveTo>
                  <a:cubicBezTo>
                    <a:pt x="1272921" y="368142"/>
                    <a:pt x="2197513" y="157544"/>
                    <a:pt x="3192495" y="82963"/>
                  </a:cubicBezTo>
                  <a:cubicBezTo>
                    <a:pt x="3451479" y="63532"/>
                    <a:pt x="3706940" y="54007"/>
                    <a:pt x="3956114" y="54007"/>
                  </a:cubicBezTo>
                  <a:cubicBezTo>
                    <a:pt x="4430840" y="54007"/>
                    <a:pt x="4882230" y="88869"/>
                    <a:pt x="5289137" y="156877"/>
                  </a:cubicBezTo>
                  <a:lnTo>
                    <a:pt x="5289137" y="102108"/>
                  </a:lnTo>
                  <a:cubicBezTo>
                    <a:pt x="4666298" y="-1047"/>
                    <a:pt x="3941255" y="-27336"/>
                    <a:pt x="3188494" y="29147"/>
                  </a:cubicBezTo>
                  <a:cubicBezTo>
                    <a:pt x="2187321" y="104204"/>
                    <a:pt x="1256348" y="316326"/>
                    <a:pt x="567023" y="626650"/>
                  </a:cubicBezTo>
                  <a:cubicBezTo>
                    <a:pt x="343472" y="727234"/>
                    <a:pt x="153829" y="834581"/>
                    <a:pt x="0" y="946309"/>
                  </a:cubicBezTo>
                  <a:cubicBezTo>
                    <a:pt x="34481" y="944023"/>
                    <a:pt x="69152" y="941832"/>
                    <a:pt x="103823" y="939832"/>
                  </a:cubicBezTo>
                  <a:cubicBezTo>
                    <a:pt x="241078" y="847821"/>
                    <a:pt x="403384" y="759524"/>
                    <a:pt x="589217" y="675894"/>
                  </a:cubicBezTo>
                  <a:close/>
                </a:path>
              </a:pathLst>
            </a:custGeom>
            <a:solidFill>
              <a:schemeClr val="accent3"/>
            </a:solidFill>
            <a:ln w="9525" cap="flat">
              <a:noFill/>
              <a:prstDash val="solid"/>
              <a:miter/>
            </a:ln>
          </p:spPr>
          <p:txBody>
            <a:bodyPr rtlCol="0" anchor="ctr"/>
            <a:lstStyle/>
            <a:p>
              <a:endParaRPr lang="en-US" dirty="0"/>
            </a:p>
          </p:txBody>
        </p:sp>
      </p:grpSp>
      <p:sp>
        <p:nvSpPr>
          <p:cNvPr id="4" name="Date Placeholder 3">
            <a:extLst>
              <a:ext uri="{FF2B5EF4-FFF2-40B4-BE49-F238E27FC236}">
                <a16:creationId xmlns:a16="http://schemas.microsoft.com/office/drawing/2014/main" id="{2EAAEAB4-6E69-4C07-9225-AA2BA7A0A500}"/>
              </a:ext>
            </a:extLst>
          </p:cNvPr>
          <p:cNvSpPr>
            <a:spLocks noGrp="1"/>
          </p:cNvSpPr>
          <p:nvPr>
            <p:ph type="dt" sz="half" idx="10"/>
          </p:nvPr>
        </p:nvSpPr>
        <p:spPr/>
        <p:txBody>
          <a:bodyPr/>
          <a:lstStyle/>
          <a:p>
            <a:fld id="{D7705BBB-19B7-422C-81BC-3C84FAD60FC2}" type="datetime1">
              <a:rPr lang="en-US" smtClean="0"/>
              <a:t>10/11/22</a:t>
            </a:fld>
            <a:endParaRPr lang="en-US" dirty="0"/>
          </a:p>
        </p:txBody>
      </p:sp>
      <p:sp>
        <p:nvSpPr>
          <p:cNvPr id="5" name="Footer Placeholder 4">
            <a:extLst>
              <a:ext uri="{FF2B5EF4-FFF2-40B4-BE49-F238E27FC236}">
                <a16:creationId xmlns:a16="http://schemas.microsoft.com/office/drawing/2014/main" id="{BBCE54A0-611A-4C38-B092-C1FD121BD4B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22D366-2348-4A64-AEFC-DDE74A8C07DF}"/>
              </a:ext>
            </a:extLst>
          </p:cNvPr>
          <p:cNvSpPr>
            <a:spLocks noGrp="1"/>
          </p:cNvSpPr>
          <p:nvPr>
            <p:ph type="sldNum" sz="quarter" idx="12"/>
          </p:nvPr>
        </p:nvSpPr>
        <p:spPr/>
        <p:txBody>
          <a:bodyPr/>
          <a:lstStyle>
            <a:lvl1pPr>
              <a:defRPr>
                <a:solidFill>
                  <a:schemeClr val="tx2"/>
                </a:solidFill>
              </a:defRPr>
            </a:lvl1pPr>
          </a:lstStyle>
          <a:p>
            <a:fld id="{2F639228-50FA-4E74-A1E2-36410642796A}" type="slidenum">
              <a:rPr lang="en-US" smtClean="0"/>
              <a:pPr/>
              <a:t>‹#›</a:t>
            </a:fld>
            <a:endParaRPr lang="en-US" dirty="0"/>
          </a:p>
        </p:txBody>
      </p:sp>
      <p:pic>
        <p:nvPicPr>
          <p:cNvPr id="35" name="Graphic 34" descr="Animal footprints">
            <a:extLst>
              <a:ext uri="{FF2B5EF4-FFF2-40B4-BE49-F238E27FC236}">
                <a16:creationId xmlns:a16="http://schemas.microsoft.com/office/drawing/2014/main" id="{75680B12-738C-4D9F-9DE0-4FC961F5B9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50343" y="4381198"/>
            <a:ext cx="2246400" cy="2373315"/>
          </a:xfrm>
          <a:prstGeom prst="rect">
            <a:avLst/>
          </a:prstGeom>
        </p:spPr>
      </p:pic>
      <p:sp>
        <p:nvSpPr>
          <p:cNvPr id="39" name="Graphic 37" descr="Cloud">
            <a:extLst>
              <a:ext uri="{FF2B5EF4-FFF2-40B4-BE49-F238E27FC236}">
                <a16:creationId xmlns:a16="http://schemas.microsoft.com/office/drawing/2014/main" id="{70727BAA-C738-415D-B003-604A32C69455}"/>
              </a:ext>
            </a:extLst>
          </p:cNvPr>
          <p:cNvSpPr>
            <a:spLocks noChangeAspect="1"/>
          </p:cNvSpPr>
          <p:nvPr/>
        </p:nvSpPr>
        <p:spPr>
          <a:xfrm>
            <a:off x="200718" y="150131"/>
            <a:ext cx="2074615" cy="1044000"/>
          </a:xfrm>
          <a:custGeom>
            <a:avLst/>
            <a:gdLst>
              <a:gd name="connsiteX0" fmla="*/ 1735166 w 1967307"/>
              <a:gd name="connsiteY0" fmla="*/ 508962 h 989999"/>
              <a:gd name="connsiteX1" fmla="*/ 1731739 w 1967307"/>
              <a:gd name="connsiteY1" fmla="*/ 508962 h 989999"/>
              <a:gd name="connsiteX2" fmla="*/ 1737704 w 1967307"/>
              <a:gd name="connsiteY2" fmla="*/ 454004 h 989999"/>
              <a:gd name="connsiteX3" fmla="*/ 1483477 w 1967307"/>
              <a:gd name="connsiteY3" fmla="*/ 200666 h 989999"/>
              <a:gd name="connsiteX4" fmla="*/ 1379781 w 1967307"/>
              <a:gd name="connsiteY4" fmla="*/ 223258 h 989999"/>
              <a:gd name="connsiteX5" fmla="*/ 1052066 w 1967307"/>
              <a:gd name="connsiteY5" fmla="*/ 1 h 989999"/>
              <a:gd name="connsiteX6" fmla="*/ 710389 w 1967307"/>
              <a:gd name="connsiteY6" fmla="*/ 273266 h 989999"/>
              <a:gd name="connsiteX7" fmla="*/ 622177 w 1967307"/>
              <a:gd name="connsiteY7" fmla="*/ 258035 h 989999"/>
              <a:gd name="connsiteX8" fmla="*/ 358431 w 1967307"/>
              <a:gd name="connsiteY8" fmla="*/ 511501 h 989999"/>
              <a:gd name="connsiteX9" fmla="*/ 240266 w 1967307"/>
              <a:gd name="connsiteY9" fmla="*/ 511754 h 989999"/>
              <a:gd name="connsiteX10" fmla="*/ 0 w 1967307"/>
              <a:gd name="connsiteY10" fmla="*/ 753035 h 989999"/>
              <a:gd name="connsiteX11" fmla="*/ 0 w 1967307"/>
              <a:gd name="connsiteY11" fmla="*/ 753035 h 989999"/>
              <a:gd name="connsiteX12" fmla="*/ 241154 w 1967307"/>
              <a:gd name="connsiteY12" fmla="*/ 993301 h 989999"/>
              <a:gd name="connsiteX13" fmla="*/ 1736054 w 1967307"/>
              <a:gd name="connsiteY13" fmla="*/ 990508 h 989999"/>
              <a:gd name="connsiteX14" fmla="*/ 1976320 w 1967307"/>
              <a:gd name="connsiteY14" fmla="*/ 749354 h 989999"/>
              <a:gd name="connsiteX15" fmla="*/ 1735166 w 1967307"/>
              <a:gd name="connsiteY15" fmla="*/ 508962 h 98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7307" h="989999">
                <a:moveTo>
                  <a:pt x="1735166" y="508962"/>
                </a:moveTo>
                <a:lnTo>
                  <a:pt x="1731739" y="508962"/>
                </a:lnTo>
                <a:cubicBezTo>
                  <a:pt x="1735674" y="491320"/>
                  <a:pt x="1737831" y="472916"/>
                  <a:pt x="1737704" y="454004"/>
                </a:cubicBezTo>
                <a:cubicBezTo>
                  <a:pt x="1737451" y="313881"/>
                  <a:pt x="1623600" y="200412"/>
                  <a:pt x="1483477" y="200666"/>
                </a:cubicBezTo>
                <a:cubicBezTo>
                  <a:pt x="1446416" y="200793"/>
                  <a:pt x="1411385" y="208916"/>
                  <a:pt x="1379781" y="223258"/>
                </a:cubicBezTo>
                <a:cubicBezTo>
                  <a:pt x="1328631" y="92401"/>
                  <a:pt x="1201201" y="-253"/>
                  <a:pt x="1052066" y="1"/>
                </a:cubicBezTo>
                <a:cubicBezTo>
                  <a:pt x="885162" y="254"/>
                  <a:pt x="745800" y="117151"/>
                  <a:pt x="710389" y="273266"/>
                </a:cubicBezTo>
                <a:cubicBezTo>
                  <a:pt x="682720" y="263493"/>
                  <a:pt x="653147" y="258035"/>
                  <a:pt x="622177" y="258035"/>
                </a:cubicBezTo>
                <a:cubicBezTo>
                  <a:pt x="479897" y="258289"/>
                  <a:pt x="364397" y="370743"/>
                  <a:pt x="358431" y="511501"/>
                </a:cubicBezTo>
                <a:lnTo>
                  <a:pt x="240266" y="511754"/>
                </a:lnTo>
                <a:cubicBezTo>
                  <a:pt x="107377" y="512008"/>
                  <a:pt x="-253" y="620020"/>
                  <a:pt x="0" y="753035"/>
                </a:cubicBezTo>
                <a:lnTo>
                  <a:pt x="0" y="753035"/>
                </a:lnTo>
                <a:cubicBezTo>
                  <a:pt x="254" y="885924"/>
                  <a:pt x="108266" y="993554"/>
                  <a:pt x="241154" y="993301"/>
                </a:cubicBezTo>
                <a:lnTo>
                  <a:pt x="1736054" y="990508"/>
                </a:lnTo>
                <a:cubicBezTo>
                  <a:pt x="1869070" y="990254"/>
                  <a:pt x="1976574" y="882243"/>
                  <a:pt x="1976320" y="749354"/>
                </a:cubicBezTo>
                <a:cubicBezTo>
                  <a:pt x="1976066" y="616466"/>
                  <a:pt x="1868181" y="508708"/>
                  <a:pt x="1735166" y="508962"/>
                </a:cubicBezTo>
                <a:close/>
              </a:path>
            </a:pathLst>
          </a:custGeom>
          <a:gradFill>
            <a:gsLst>
              <a:gs pos="96000">
                <a:schemeClr val="accent5">
                  <a:lumMod val="40000"/>
                  <a:lumOff val="60000"/>
                </a:schemeClr>
              </a:gs>
              <a:gs pos="0">
                <a:schemeClr val="bg1"/>
              </a:gs>
            </a:gsLst>
            <a:lin ang="5400000" scaled="1"/>
          </a:gradFill>
          <a:ln w="12639"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41" name="Graphic 39" descr="Cloud">
            <a:extLst>
              <a:ext uri="{FF2B5EF4-FFF2-40B4-BE49-F238E27FC236}">
                <a16:creationId xmlns:a16="http://schemas.microsoft.com/office/drawing/2014/main" id="{84693828-C56D-4A5C-ABB5-7674FBFDE0BB}"/>
              </a:ext>
            </a:extLst>
          </p:cNvPr>
          <p:cNvSpPr/>
          <p:nvPr/>
        </p:nvSpPr>
        <p:spPr>
          <a:xfrm>
            <a:off x="3942608" y="1320341"/>
            <a:ext cx="2577600" cy="1079290"/>
          </a:xfrm>
          <a:custGeom>
            <a:avLst/>
            <a:gdLst>
              <a:gd name="connsiteX0" fmla="*/ 2577727 w 2577600"/>
              <a:gd name="connsiteY0" fmla="*/ 835117 h 1079290"/>
              <a:gd name="connsiteX1" fmla="*/ 2329490 w 2577600"/>
              <a:gd name="connsiteY1" fmla="*/ 587261 h 1079290"/>
              <a:gd name="connsiteX2" fmla="*/ 2255845 w 2577600"/>
              <a:gd name="connsiteY2" fmla="*/ 587261 h 1079290"/>
              <a:gd name="connsiteX3" fmla="*/ 2256226 w 2577600"/>
              <a:gd name="connsiteY3" fmla="*/ 570754 h 1079290"/>
              <a:gd name="connsiteX4" fmla="*/ 1897647 w 2577600"/>
              <a:gd name="connsiteY4" fmla="*/ 205827 h 1079290"/>
              <a:gd name="connsiteX5" fmla="*/ 1646236 w 2577600"/>
              <a:gd name="connsiteY5" fmla="*/ 311090 h 1079290"/>
              <a:gd name="connsiteX6" fmla="*/ 1392031 w 2577600"/>
              <a:gd name="connsiteY6" fmla="*/ 130023 h 1079290"/>
              <a:gd name="connsiteX7" fmla="*/ 1246517 w 2577600"/>
              <a:gd name="connsiteY7" fmla="*/ 173449 h 1079290"/>
              <a:gd name="connsiteX8" fmla="*/ 941523 w 2577600"/>
              <a:gd name="connsiteY8" fmla="*/ 0 h 1079290"/>
              <a:gd name="connsiteX9" fmla="*/ 592340 w 2577600"/>
              <a:gd name="connsiteY9" fmla="*/ 284044 h 1079290"/>
              <a:gd name="connsiteX10" fmla="*/ 501680 w 2577600"/>
              <a:gd name="connsiteY10" fmla="*/ 267156 h 1079290"/>
              <a:gd name="connsiteX11" fmla="*/ 242777 w 2577600"/>
              <a:gd name="connsiteY11" fmla="*/ 531265 h 1079290"/>
              <a:gd name="connsiteX12" fmla="*/ 248999 w 2577600"/>
              <a:gd name="connsiteY12" fmla="*/ 588404 h 1079290"/>
              <a:gd name="connsiteX13" fmla="*/ 247729 w 2577600"/>
              <a:gd name="connsiteY13" fmla="*/ 588404 h 1079290"/>
              <a:gd name="connsiteX14" fmla="*/ 0 w 2577600"/>
              <a:gd name="connsiteY14" fmla="*/ 836514 h 1079290"/>
              <a:gd name="connsiteX15" fmla="*/ 0 w 2577600"/>
              <a:gd name="connsiteY15" fmla="*/ 841212 h 1079290"/>
              <a:gd name="connsiteX16" fmla="*/ 248237 w 2577600"/>
              <a:gd name="connsiteY16" fmla="*/ 1089068 h 1079290"/>
              <a:gd name="connsiteX17" fmla="*/ 2329871 w 2577600"/>
              <a:gd name="connsiteY17" fmla="*/ 1087925 h 1079290"/>
              <a:gd name="connsiteX18" fmla="*/ 2577727 w 2577600"/>
              <a:gd name="connsiteY18" fmla="*/ 839688 h 1079290"/>
              <a:gd name="connsiteX19" fmla="*/ 2577727 w 2577600"/>
              <a:gd name="connsiteY19" fmla="*/ 835117 h 107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77600" h="1079290">
                <a:moveTo>
                  <a:pt x="2577727" y="835117"/>
                </a:moveTo>
                <a:cubicBezTo>
                  <a:pt x="2577600" y="698111"/>
                  <a:pt x="2466497" y="587134"/>
                  <a:pt x="2329490" y="587261"/>
                </a:cubicBezTo>
                <a:lnTo>
                  <a:pt x="2255845" y="587261"/>
                </a:lnTo>
                <a:cubicBezTo>
                  <a:pt x="2256099" y="581801"/>
                  <a:pt x="2256226" y="576214"/>
                  <a:pt x="2256226" y="570754"/>
                </a:cubicBezTo>
                <a:cubicBezTo>
                  <a:pt x="2256099" y="369118"/>
                  <a:pt x="2095602" y="205700"/>
                  <a:pt x="1897647" y="205827"/>
                </a:cubicBezTo>
                <a:cubicBezTo>
                  <a:pt x="1799622" y="205827"/>
                  <a:pt x="1710866" y="246078"/>
                  <a:pt x="1646236" y="311090"/>
                </a:cubicBezTo>
                <a:cubicBezTo>
                  <a:pt x="1608397" y="205319"/>
                  <a:pt x="1508849" y="129896"/>
                  <a:pt x="1392031" y="130023"/>
                </a:cubicBezTo>
                <a:cubicBezTo>
                  <a:pt x="1338448" y="130023"/>
                  <a:pt x="1288546" y="146022"/>
                  <a:pt x="1246517" y="173449"/>
                </a:cubicBezTo>
                <a:cubicBezTo>
                  <a:pt x="1183411" y="69202"/>
                  <a:pt x="1070403" y="-127"/>
                  <a:pt x="941523" y="0"/>
                </a:cubicBezTo>
                <a:cubicBezTo>
                  <a:pt x="770995" y="127"/>
                  <a:pt x="628528" y="121516"/>
                  <a:pt x="592340" y="284044"/>
                </a:cubicBezTo>
                <a:cubicBezTo>
                  <a:pt x="564152" y="273251"/>
                  <a:pt x="533678" y="267156"/>
                  <a:pt x="501680" y="267156"/>
                </a:cubicBezTo>
                <a:cubicBezTo>
                  <a:pt x="358579" y="267283"/>
                  <a:pt x="242777" y="385497"/>
                  <a:pt x="242777" y="531265"/>
                </a:cubicBezTo>
                <a:cubicBezTo>
                  <a:pt x="242777" y="550946"/>
                  <a:pt x="245063" y="569993"/>
                  <a:pt x="248999" y="588404"/>
                </a:cubicBezTo>
                <a:lnTo>
                  <a:pt x="247729" y="588404"/>
                </a:lnTo>
                <a:cubicBezTo>
                  <a:pt x="110977" y="588404"/>
                  <a:pt x="-127" y="699507"/>
                  <a:pt x="0" y="836514"/>
                </a:cubicBezTo>
                <a:lnTo>
                  <a:pt x="0" y="841212"/>
                </a:lnTo>
                <a:cubicBezTo>
                  <a:pt x="127" y="978218"/>
                  <a:pt x="111231" y="1089195"/>
                  <a:pt x="248237" y="1089068"/>
                </a:cubicBezTo>
                <a:lnTo>
                  <a:pt x="2329871" y="1087925"/>
                </a:lnTo>
                <a:cubicBezTo>
                  <a:pt x="2466878" y="1087798"/>
                  <a:pt x="2577854" y="976695"/>
                  <a:pt x="2577727" y="839688"/>
                </a:cubicBezTo>
                <a:lnTo>
                  <a:pt x="2577727" y="835117"/>
                </a:lnTo>
                <a:close/>
              </a:path>
            </a:pathLst>
          </a:custGeom>
          <a:gradFill>
            <a:gsLst>
              <a:gs pos="96000">
                <a:schemeClr val="accent5">
                  <a:lumMod val="40000"/>
                  <a:lumOff val="60000"/>
                </a:schemeClr>
              </a:gs>
              <a:gs pos="0">
                <a:schemeClr val="bg1"/>
              </a:gs>
            </a:gsLst>
            <a:lin ang="5400000" scaled="1"/>
          </a:gradFill>
          <a:ln w="12669"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14" name="Graphic 11" descr="Cloud">
            <a:extLst>
              <a:ext uri="{FF2B5EF4-FFF2-40B4-BE49-F238E27FC236}">
                <a16:creationId xmlns:a16="http://schemas.microsoft.com/office/drawing/2014/main" id="{B78CCADC-F595-40CA-9689-62C82C2C6F8A}"/>
              </a:ext>
            </a:extLst>
          </p:cNvPr>
          <p:cNvSpPr>
            <a:spLocks noChangeAspect="1"/>
          </p:cNvSpPr>
          <p:nvPr/>
        </p:nvSpPr>
        <p:spPr>
          <a:xfrm>
            <a:off x="11036400" y="451249"/>
            <a:ext cx="1155600" cy="990514"/>
          </a:xfrm>
          <a:custGeom>
            <a:avLst/>
            <a:gdLst>
              <a:gd name="connsiteX0" fmla="*/ 867156 w 866775"/>
              <a:gd name="connsiteY0" fmla="*/ 11527 h 742950"/>
              <a:gd name="connsiteX1" fmla="*/ 789528 w 866775"/>
              <a:gd name="connsiteY1" fmla="*/ 2 h 742950"/>
              <a:gd name="connsiteX2" fmla="*/ 533115 w 866775"/>
              <a:gd name="connsiteY2" fmla="*/ 205075 h 742950"/>
              <a:gd name="connsiteX3" fmla="*/ 466916 w 866775"/>
              <a:gd name="connsiteY3" fmla="*/ 193645 h 742950"/>
              <a:gd name="connsiteX4" fmla="*/ 268986 w 866775"/>
              <a:gd name="connsiteY4" fmla="*/ 383859 h 742950"/>
              <a:gd name="connsiteX5" fmla="*/ 180309 w 866775"/>
              <a:gd name="connsiteY5" fmla="*/ 384050 h 742950"/>
              <a:gd name="connsiteX6" fmla="*/ 0 w 866775"/>
              <a:gd name="connsiteY6" fmla="*/ 565120 h 742950"/>
              <a:gd name="connsiteX7" fmla="*/ 0 w 866775"/>
              <a:gd name="connsiteY7" fmla="*/ 565120 h 742950"/>
              <a:gd name="connsiteX8" fmla="*/ 180975 w 866775"/>
              <a:gd name="connsiteY8" fmla="*/ 745428 h 742950"/>
              <a:gd name="connsiteX9" fmla="*/ 867156 w 866775"/>
              <a:gd name="connsiteY9" fmla="*/ 744095 h 742950"/>
              <a:gd name="connsiteX10" fmla="*/ 867156 w 866775"/>
              <a:gd name="connsiteY10" fmla="*/ 11527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6775" h="742950">
                <a:moveTo>
                  <a:pt x="867156" y="11527"/>
                </a:moveTo>
                <a:cubicBezTo>
                  <a:pt x="842582" y="4097"/>
                  <a:pt x="816579" y="-94"/>
                  <a:pt x="789528" y="2"/>
                </a:cubicBezTo>
                <a:cubicBezTo>
                  <a:pt x="664274" y="192"/>
                  <a:pt x="559689" y="87917"/>
                  <a:pt x="533115" y="205075"/>
                </a:cubicBezTo>
                <a:cubicBezTo>
                  <a:pt x="512350" y="197741"/>
                  <a:pt x="490157" y="193645"/>
                  <a:pt x="466916" y="193645"/>
                </a:cubicBezTo>
                <a:cubicBezTo>
                  <a:pt x="360141" y="193835"/>
                  <a:pt x="273463" y="278227"/>
                  <a:pt x="268986" y="383859"/>
                </a:cubicBezTo>
                <a:lnTo>
                  <a:pt x="180309" y="384050"/>
                </a:lnTo>
                <a:cubicBezTo>
                  <a:pt x="80582" y="384240"/>
                  <a:pt x="-190" y="465298"/>
                  <a:pt x="0" y="565120"/>
                </a:cubicBezTo>
                <a:lnTo>
                  <a:pt x="0" y="565120"/>
                </a:lnTo>
                <a:cubicBezTo>
                  <a:pt x="191" y="664847"/>
                  <a:pt x="81249" y="745619"/>
                  <a:pt x="180975" y="745428"/>
                </a:cubicBezTo>
                <a:lnTo>
                  <a:pt x="867156" y="744095"/>
                </a:lnTo>
                <a:lnTo>
                  <a:pt x="867156" y="11527"/>
                </a:lnTo>
                <a:close/>
              </a:path>
            </a:pathLst>
          </a:custGeom>
          <a:gradFill>
            <a:gsLst>
              <a:gs pos="100000">
                <a:schemeClr val="accent5">
                  <a:lumMod val="40000"/>
                  <a:lumOff val="60000"/>
                </a:schemeClr>
              </a:gs>
              <a:gs pos="0">
                <a:schemeClr val="bg1"/>
              </a:gs>
            </a:gsLst>
            <a:lin ang="5400000" scaled="1"/>
          </a:gradFill>
          <a:ln w="9525" cap="flat">
            <a:noFill/>
            <a:prstDash val="solid"/>
            <a:miter/>
          </a:ln>
          <a:effectLst>
            <a:outerShdw blurRad="50800" dist="38100" dir="5400000" algn="t" rotWithShape="0">
              <a:schemeClr val="accent5">
                <a:lumMod val="50000"/>
                <a:alpha val="40000"/>
              </a:schemeClr>
            </a:outerShdw>
          </a:effectLst>
        </p:spPr>
        <p:txBody>
          <a:bodyPr rtlCol="0" anchor="ctr"/>
          <a:lstStyle/>
          <a:p>
            <a:endParaRPr lang="en-US" dirty="0"/>
          </a:p>
        </p:txBody>
      </p:sp>
      <p:sp>
        <p:nvSpPr>
          <p:cNvPr id="10" name="Text Placeholder 9">
            <a:extLst>
              <a:ext uri="{FF2B5EF4-FFF2-40B4-BE49-F238E27FC236}">
                <a16:creationId xmlns:a16="http://schemas.microsoft.com/office/drawing/2014/main" id="{8045B949-F5CA-4777-A5BF-405CB2DA39EE}"/>
              </a:ext>
            </a:extLst>
          </p:cNvPr>
          <p:cNvSpPr>
            <a:spLocks noGrp="1"/>
          </p:cNvSpPr>
          <p:nvPr>
            <p:ph type="body" sz="quarter" idx="13" hasCustomPrompt="1"/>
          </p:nvPr>
        </p:nvSpPr>
        <p:spPr>
          <a:xfrm rot="20820000">
            <a:off x="7418303" y="1208162"/>
            <a:ext cx="2645962" cy="1730180"/>
          </a:xfrm>
        </p:spPr>
        <p:txBody>
          <a:bodyPr>
            <a:noAutofit/>
          </a:bodyPr>
          <a:lstStyle>
            <a:lvl1pPr marL="0" indent="0">
              <a:buNone/>
              <a:defRPr lang="en-US" sz="11500" b="1" kern="1200" dirty="0">
                <a:ln w="47625" cap="flat">
                  <a:solidFill>
                    <a:schemeClr val="bg1"/>
                  </a:solidFill>
                  <a:round/>
                </a:ln>
                <a:solidFill>
                  <a:schemeClr val="bg2"/>
                </a:solidFill>
                <a:effectLst>
                  <a:outerShdw blurRad="50800" dist="38100" dir="2700000" algn="tl" rotWithShape="0">
                    <a:schemeClr val="accent5">
                      <a:lumMod val="50000"/>
                      <a:alpha val="40000"/>
                    </a:schemeClr>
                  </a:outerShdw>
                </a:effectLst>
                <a:latin typeface="+mj-lt"/>
                <a:ea typeface="+mj-ea"/>
                <a:cs typeface="+mj-cs"/>
              </a:defRPr>
            </a:lvl1pPr>
          </a:lstStyle>
          <a:p>
            <a:pPr lvl="0"/>
            <a:r>
              <a:rPr lang="en-US" dirty="0"/>
              <a:t>Title</a:t>
            </a:r>
          </a:p>
        </p:txBody>
      </p:sp>
      <p:sp>
        <p:nvSpPr>
          <p:cNvPr id="2" name="Title 1">
            <a:extLst>
              <a:ext uri="{FF2B5EF4-FFF2-40B4-BE49-F238E27FC236}">
                <a16:creationId xmlns:a16="http://schemas.microsoft.com/office/drawing/2014/main" id="{DDF439FE-45FA-4DB3-A6D0-86A94AAD0971}"/>
              </a:ext>
            </a:extLst>
          </p:cNvPr>
          <p:cNvSpPr>
            <a:spLocks noGrp="1"/>
          </p:cNvSpPr>
          <p:nvPr>
            <p:ph type="ctrTitle" hasCustomPrompt="1"/>
          </p:nvPr>
        </p:nvSpPr>
        <p:spPr>
          <a:xfrm rot="20760000">
            <a:off x="6154505" y="515910"/>
            <a:ext cx="3065953" cy="1422274"/>
          </a:xfrm>
        </p:spPr>
        <p:txBody>
          <a:bodyPr anchor="b"/>
          <a:lstStyle>
            <a:lvl1pPr algn="ctr">
              <a:defRPr sz="11500" b="1">
                <a:ln w="47625">
                  <a:solidFill>
                    <a:schemeClr val="bg1"/>
                  </a:solidFill>
                </a:ln>
                <a:effectLst>
                  <a:outerShdw blurRad="50800" dist="38100" dir="2700000" algn="tl" rotWithShape="0">
                    <a:schemeClr val="accent5">
                      <a:lumMod val="50000"/>
                      <a:alpha val="40000"/>
                    </a:schemeClr>
                  </a:outerShdw>
                </a:effectLst>
              </a:defRPr>
            </a:lvl1pPr>
          </a:lstStyle>
          <a:p>
            <a:r>
              <a:rPr lang="en-US" dirty="0"/>
              <a:t>Slide</a:t>
            </a:r>
          </a:p>
        </p:txBody>
      </p:sp>
      <p:sp>
        <p:nvSpPr>
          <p:cNvPr id="13" name="Text Placeholder 12">
            <a:extLst>
              <a:ext uri="{FF2B5EF4-FFF2-40B4-BE49-F238E27FC236}">
                <a16:creationId xmlns:a16="http://schemas.microsoft.com/office/drawing/2014/main" id="{4C365B88-676A-45E4-BDA2-21EA40BB053E}"/>
              </a:ext>
            </a:extLst>
          </p:cNvPr>
          <p:cNvSpPr>
            <a:spLocks noGrp="1"/>
          </p:cNvSpPr>
          <p:nvPr>
            <p:ph type="body" sz="quarter" idx="18"/>
          </p:nvPr>
        </p:nvSpPr>
        <p:spPr>
          <a:xfrm rot="597807">
            <a:off x="7647298" y="2980904"/>
            <a:ext cx="3971926" cy="1432338"/>
          </a:xfrm>
        </p:spPr>
        <p:txBody>
          <a:bodyPr anchor="t" anchorCtr="0">
            <a:normAutofit/>
          </a:bodyPr>
          <a:lstStyle>
            <a:lvl1pPr marL="0" indent="0" algn="r">
              <a:buNone/>
              <a:defRPr lang="en-US" sz="2500" b="1" i="0" kern="1200" smtClean="0">
                <a:ln w="82550">
                  <a:noFill/>
                </a:ln>
                <a:solidFill>
                  <a:schemeClr val="bg1"/>
                </a:solidFill>
                <a:effectLst>
                  <a:outerShdw blurRad="63500" dist="50800" dir="2700000" algn="tl" rotWithShape="0">
                    <a:schemeClr val="accent5">
                      <a:lumMod val="50000"/>
                      <a:alpha val="25000"/>
                    </a:schemeClr>
                  </a:outerShdw>
                </a:effectLst>
                <a:latin typeface="+mn-lt"/>
                <a:ea typeface="+mj-ea"/>
                <a:cs typeface="+mj-cs"/>
              </a:defRPr>
            </a:lvl1pPr>
          </a:lstStyle>
          <a:p>
            <a:pPr lvl="0"/>
            <a:r>
              <a:rPr lang="en-US"/>
              <a:t>Click to edit Master text styles</a:t>
            </a:r>
          </a:p>
        </p:txBody>
      </p:sp>
      <p:sp>
        <p:nvSpPr>
          <p:cNvPr id="42" name="Text Placeholder 12">
            <a:extLst>
              <a:ext uri="{FF2B5EF4-FFF2-40B4-BE49-F238E27FC236}">
                <a16:creationId xmlns:a16="http://schemas.microsoft.com/office/drawing/2014/main" id="{9CFC9E56-83CA-4BC6-87B7-91F2848976A6}"/>
              </a:ext>
            </a:extLst>
          </p:cNvPr>
          <p:cNvSpPr>
            <a:spLocks noGrp="1"/>
          </p:cNvSpPr>
          <p:nvPr>
            <p:ph type="body" sz="quarter" idx="19"/>
          </p:nvPr>
        </p:nvSpPr>
        <p:spPr>
          <a:xfrm rot="597807">
            <a:off x="7477488" y="4754322"/>
            <a:ext cx="3793523" cy="1432338"/>
          </a:xfrm>
        </p:spPr>
        <p:txBody>
          <a:bodyPr anchor="t" anchorCtr="0">
            <a:normAutofit/>
          </a:bodyPr>
          <a:lstStyle>
            <a:lvl1pPr marL="0" indent="0" algn="l">
              <a:buNone/>
              <a:defRPr lang="en-US" sz="2500" b="1" i="0" kern="1200" smtClean="0">
                <a:ln w="82550">
                  <a:noFill/>
                </a:ln>
                <a:solidFill>
                  <a:schemeClr val="bg1"/>
                </a:solidFill>
                <a:effectLst>
                  <a:outerShdw blurRad="63500" dist="50800" dir="2700000" algn="tl" rotWithShape="0">
                    <a:schemeClr val="accent5">
                      <a:lumMod val="50000"/>
                      <a:alpha val="25000"/>
                    </a:schemeClr>
                  </a:outerShdw>
                </a:effectLst>
                <a:latin typeface="+mn-lt"/>
                <a:ea typeface="+mj-ea"/>
                <a:cs typeface="+mj-cs"/>
              </a:defRPr>
            </a:lvl1pPr>
          </a:lstStyle>
          <a:p>
            <a:pPr lvl="0"/>
            <a:r>
              <a:rPr lang="en-US"/>
              <a:t>Click to edit Master text styles</a:t>
            </a:r>
          </a:p>
        </p:txBody>
      </p:sp>
      <p:sp>
        <p:nvSpPr>
          <p:cNvPr id="25" name="Picture Placeholder 24">
            <a:extLst>
              <a:ext uri="{FF2B5EF4-FFF2-40B4-BE49-F238E27FC236}">
                <a16:creationId xmlns:a16="http://schemas.microsoft.com/office/drawing/2014/main" id="{D0A9A3E2-C2A3-4054-947C-D79FADAC6368}"/>
              </a:ext>
            </a:extLst>
          </p:cNvPr>
          <p:cNvSpPr>
            <a:spLocks noGrp="1" noChangeAspect="1"/>
          </p:cNvSpPr>
          <p:nvPr>
            <p:ph type="pic" sz="quarter" idx="20"/>
          </p:nvPr>
        </p:nvSpPr>
        <p:spPr>
          <a:xfrm>
            <a:off x="-3137" y="736198"/>
            <a:ext cx="5951143" cy="6121802"/>
          </a:xfrm>
          <a:custGeom>
            <a:avLst/>
            <a:gdLst>
              <a:gd name="connsiteX0" fmla="*/ 2256752 w 5951143"/>
              <a:gd name="connsiteY0" fmla="*/ 0 h 6121802"/>
              <a:gd name="connsiteX1" fmla="*/ 5950939 w 5951143"/>
              <a:gd name="connsiteY1" fmla="*/ 3508650 h 6121802"/>
              <a:gd name="connsiteX2" fmla="*/ 5951143 w 5951143"/>
              <a:gd name="connsiteY2" fmla="*/ 3516727 h 6121802"/>
              <a:gd name="connsiteX3" fmla="*/ 5909368 w 5951143"/>
              <a:gd name="connsiteY3" fmla="*/ 3531468 h 6121802"/>
              <a:gd name="connsiteX4" fmla="*/ 5571087 w 5951143"/>
              <a:gd name="connsiteY4" fmla="*/ 4061170 h 6121802"/>
              <a:gd name="connsiteX5" fmla="*/ 5570900 w 5951143"/>
              <a:gd name="connsiteY5" fmla="*/ 4061796 h 6121802"/>
              <a:gd name="connsiteX6" fmla="*/ 4745741 w 5951143"/>
              <a:gd name="connsiteY6" fmla="*/ 4294090 h 6121802"/>
              <a:gd name="connsiteX7" fmla="*/ 5122367 w 5951143"/>
              <a:gd name="connsiteY7" fmla="*/ 5045968 h 6121802"/>
              <a:gd name="connsiteX8" fmla="*/ 5626591 w 5951143"/>
              <a:gd name="connsiteY8" fmla="*/ 5219088 h 6121802"/>
              <a:gd name="connsiteX9" fmla="*/ 5629482 w 5951143"/>
              <a:gd name="connsiteY9" fmla="*/ 5219742 h 6121802"/>
              <a:gd name="connsiteX10" fmla="*/ 5626676 w 5951143"/>
              <a:gd name="connsiteY10" fmla="*/ 5226392 h 6121802"/>
              <a:gd name="connsiteX11" fmla="*/ 5111080 w 5951143"/>
              <a:gd name="connsiteY11" fmla="*/ 6051908 h 6121802"/>
              <a:gd name="connsiteX12" fmla="*/ 5047556 w 5951143"/>
              <a:gd name="connsiteY12" fmla="*/ 6121802 h 6121802"/>
              <a:gd name="connsiteX13" fmla="*/ 0 w 5951143"/>
              <a:gd name="connsiteY13" fmla="*/ 6121802 h 6121802"/>
              <a:gd name="connsiteX14" fmla="*/ 0 w 5951143"/>
              <a:gd name="connsiteY14" fmla="*/ 772768 h 6121802"/>
              <a:gd name="connsiteX15" fmla="*/ 188606 w 5951143"/>
              <a:gd name="connsiteY15" fmla="*/ 631731 h 6121802"/>
              <a:gd name="connsiteX16" fmla="*/ 2256752 w 5951143"/>
              <a:gd name="connsiteY16" fmla="*/ 0 h 612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51143" h="6121802">
                <a:moveTo>
                  <a:pt x="2256752" y="0"/>
                </a:moveTo>
                <a:cubicBezTo>
                  <a:pt x="4235813" y="0"/>
                  <a:pt x="5851868" y="1554210"/>
                  <a:pt x="5950939" y="3508650"/>
                </a:cubicBezTo>
                <a:lnTo>
                  <a:pt x="5951143" y="3516727"/>
                </a:lnTo>
                <a:lnTo>
                  <a:pt x="5909368" y="3531468"/>
                </a:lnTo>
                <a:cubicBezTo>
                  <a:pt x="5699204" y="3623007"/>
                  <a:pt x="5576149" y="3869031"/>
                  <a:pt x="5571087" y="4061170"/>
                </a:cubicBezTo>
                <a:cubicBezTo>
                  <a:pt x="5571060" y="4061353"/>
                  <a:pt x="5570928" y="4061613"/>
                  <a:pt x="5570900" y="4061796"/>
                </a:cubicBezTo>
                <a:cubicBezTo>
                  <a:pt x="5350416" y="3907677"/>
                  <a:pt x="4873460" y="3901140"/>
                  <a:pt x="4745741" y="4294090"/>
                </a:cubicBezTo>
                <a:cubicBezTo>
                  <a:pt x="4644388" y="4606047"/>
                  <a:pt x="4783262" y="4867680"/>
                  <a:pt x="5122367" y="5045968"/>
                </a:cubicBezTo>
                <a:cubicBezTo>
                  <a:pt x="5256753" y="5116627"/>
                  <a:pt x="5444456" y="5174432"/>
                  <a:pt x="5626591" y="5219088"/>
                </a:cubicBezTo>
                <a:lnTo>
                  <a:pt x="5629482" y="5219742"/>
                </a:lnTo>
                <a:lnTo>
                  <a:pt x="5626676" y="5226392"/>
                </a:lnTo>
                <a:cubicBezTo>
                  <a:pt x="5491184" y="5524856"/>
                  <a:pt x="5317207" y="5802140"/>
                  <a:pt x="5111080" y="6051908"/>
                </a:cubicBezTo>
                <a:lnTo>
                  <a:pt x="5047556" y="6121802"/>
                </a:lnTo>
                <a:lnTo>
                  <a:pt x="0" y="6121802"/>
                </a:lnTo>
                <a:lnTo>
                  <a:pt x="0" y="772768"/>
                </a:lnTo>
                <a:lnTo>
                  <a:pt x="188606" y="631731"/>
                </a:lnTo>
                <a:cubicBezTo>
                  <a:pt x="778970" y="232889"/>
                  <a:pt x="1490664" y="0"/>
                  <a:pt x="2256752" y="0"/>
                </a:cubicBezTo>
                <a:close/>
              </a:path>
            </a:pathLst>
          </a:custGeom>
          <a:noFill/>
          <a:ln w="76200">
            <a:noFill/>
          </a:ln>
          <a:effectLst/>
        </p:spPr>
        <p:txBody>
          <a:bodyPr wrap="square" anchor="ctr" anchorCtr="0">
            <a:noAutofit/>
          </a:bodyPr>
          <a:lstStyle>
            <a:lvl1pPr marL="0" indent="0" algn="ctr">
              <a:buNone/>
              <a:defRPr sz="1400">
                <a:solidFill>
                  <a:schemeClr val="bg1"/>
                </a:solidFill>
              </a:defRPr>
            </a:lvl1pPr>
          </a:lstStyle>
          <a:p>
            <a:r>
              <a:rPr lang="en-US"/>
              <a:t>Click icon to add picture</a:t>
            </a:r>
            <a:endParaRPr lang="en-US" dirty="0"/>
          </a:p>
        </p:txBody>
      </p:sp>
      <p:sp>
        <p:nvSpPr>
          <p:cNvPr id="61" name="Freeform: Shape 60">
            <a:extLst>
              <a:ext uri="{FF2B5EF4-FFF2-40B4-BE49-F238E27FC236}">
                <a16:creationId xmlns:a16="http://schemas.microsoft.com/office/drawing/2014/main" id="{0102F3BD-A707-44C0-BB3A-406155977ED2}"/>
              </a:ext>
            </a:extLst>
          </p:cNvPr>
          <p:cNvSpPr>
            <a:spLocks noChangeAspect="1"/>
          </p:cNvSpPr>
          <p:nvPr userDrawn="1"/>
        </p:nvSpPr>
        <p:spPr>
          <a:xfrm>
            <a:off x="-3138" y="619198"/>
            <a:ext cx="6072752" cy="6238802"/>
          </a:xfrm>
          <a:custGeom>
            <a:avLst/>
            <a:gdLst>
              <a:gd name="connsiteX0" fmla="*/ 2256752 w 6072752"/>
              <a:gd name="connsiteY0" fmla="*/ 0 h 6238802"/>
              <a:gd name="connsiteX1" fmla="*/ 6072752 w 6072752"/>
              <a:gd name="connsiteY1" fmla="*/ 3816000 h 6238802"/>
              <a:gd name="connsiteX2" fmla="*/ 5421040 w 6072752"/>
              <a:gd name="connsiteY2" fmla="*/ 5949562 h 6238802"/>
              <a:gd name="connsiteX3" fmla="*/ 5204750 w 6072752"/>
              <a:gd name="connsiteY3" fmla="*/ 6238802 h 6238802"/>
              <a:gd name="connsiteX4" fmla="*/ 5047556 w 6072752"/>
              <a:gd name="connsiteY4" fmla="*/ 6238802 h 6238802"/>
              <a:gd name="connsiteX5" fmla="*/ 5111080 w 6072752"/>
              <a:gd name="connsiteY5" fmla="*/ 6168908 h 6238802"/>
              <a:gd name="connsiteX6" fmla="*/ 5955752 w 6072752"/>
              <a:gd name="connsiteY6" fmla="*/ 3816000 h 6238802"/>
              <a:gd name="connsiteX7" fmla="*/ 2256752 w 6072752"/>
              <a:gd name="connsiteY7" fmla="*/ 117000 h 6238802"/>
              <a:gd name="connsiteX8" fmla="*/ 188606 w 6072752"/>
              <a:gd name="connsiteY8" fmla="*/ 748731 h 6238802"/>
              <a:gd name="connsiteX9" fmla="*/ 0 w 6072752"/>
              <a:gd name="connsiteY9" fmla="*/ 889768 h 6238802"/>
              <a:gd name="connsiteX10" fmla="*/ 0 w 6072752"/>
              <a:gd name="connsiteY10" fmla="*/ 743833 h 6238802"/>
              <a:gd name="connsiteX11" fmla="*/ 123190 w 6072752"/>
              <a:gd name="connsiteY11" fmla="*/ 651713 h 6238802"/>
              <a:gd name="connsiteX12" fmla="*/ 2256752 w 6072752"/>
              <a:gd name="connsiteY12" fmla="*/ 0 h 623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72752" h="6238802">
                <a:moveTo>
                  <a:pt x="2256752" y="0"/>
                </a:moveTo>
                <a:cubicBezTo>
                  <a:pt x="4364271" y="0"/>
                  <a:pt x="6072752" y="1708481"/>
                  <a:pt x="6072752" y="3816000"/>
                </a:cubicBezTo>
                <a:cubicBezTo>
                  <a:pt x="6072752" y="4606320"/>
                  <a:pt x="5832497" y="5340525"/>
                  <a:pt x="5421040" y="5949562"/>
                </a:cubicBezTo>
                <a:lnTo>
                  <a:pt x="5204750" y="6238802"/>
                </a:lnTo>
                <a:lnTo>
                  <a:pt x="5047556" y="6238802"/>
                </a:lnTo>
                <a:lnTo>
                  <a:pt x="5111080" y="6168908"/>
                </a:lnTo>
                <a:cubicBezTo>
                  <a:pt x="5638764" y="5529502"/>
                  <a:pt x="5955752" y="4709769"/>
                  <a:pt x="5955752" y="3816000"/>
                </a:cubicBezTo>
                <a:cubicBezTo>
                  <a:pt x="5955752" y="1773099"/>
                  <a:pt x="4299653" y="117000"/>
                  <a:pt x="2256752" y="117000"/>
                </a:cubicBezTo>
                <a:cubicBezTo>
                  <a:pt x="1490664" y="117000"/>
                  <a:pt x="778970" y="349889"/>
                  <a:pt x="188606" y="748731"/>
                </a:cubicBezTo>
                <a:lnTo>
                  <a:pt x="0" y="889768"/>
                </a:lnTo>
                <a:lnTo>
                  <a:pt x="0" y="743833"/>
                </a:lnTo>
                <a:lnTo>
                  <a:pt x="123190" y="651713"/>
                </a:lnTo>
                <a:cubicBezTo>
                  <a:pt x="732228" y="240255"/>
                  <a:pt x="1466433" y="0"/>
                  <a:pt x="2256752" y="0"/>
                </a:cubicBezTo>
                <a:close/>
              </a:path>
            </a:pathLst>
          </a:custGeom>
          <a:solidFill>
            <a:schemeClr val="bg1"/>
          </a:solidFill>
          <a:ln>
            <a:noFill/>
          </a:ln>
          <a:effectLst>
            <a:outerShdw blurRad="88900" dist="76200" dir="2700000" algn="t" rotWithShape="0">
              <a:schemeClr val="accent5">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Graphic 14">
            <a:extLst>
              <a:ext uri="{FF2B5EF4-FFF2-40B4-BE49-F238E27FC236}">
                <a16:creationId xmlns:a16="http://schemas.microsoft.com/office/drawing/2014/main" id="{BA2ECFC5-E1E7-4710-919D-B1B6661CD242}"/>
              </a:ext>
            </a:extLst>
          </p:cNvPr>
          <p:cNvSpPr>
            <a:spLocks noChangeAspect="1"/>
          </p:cNvSpPr>
          <p:nvPr userDrawn="1"/>
        </p:nvSpPr>
        <p:spPr>
          <a:xfrm rot="19404374">
            <a:off x="4831951" y="4325543"/>
            <a:ext cx="2015065" cy="1800000"/>
          </a:xfrm>
          <a:custGeom>
            <a:avLst/>
            <a:gdLst>
              <a:gd name="connsiteX0" fmla="*/ 1390165 w 1467456"/>
              <a:gd name="connsiteY0" fmla="*/ 265372 h 1310836"/>
              <a:gd name="connsiteX1" fmla="*/ 760848 w 1467456"/>
              <a:gd name="connsiteY1" fmla="*/ 287185 h 1310836"/>
              <a:gd name="connsiteX2" fmla="*/ 760467 w 1467456"/>
              <a:gd name="connsiteY2" fmla="*/ 287470 h 1310836"/>
              <a:gd name="connsiteX3" fmla="*/ 177156 w 1467456"/>
              <a:gd name="connsiteY3" fmla="*/ 65062 h 1310836"/>
              <a:gd name="connsiteX4" fmla="*/ 70952 w 1467456"/>
              <a:gd name="connsiteY4" fmla="*/ 668185 h 1310836"/>
              <a:gd name="connsiteX5" fmla="*/ 587779 w 1467456"/>
              <a:gd name="connsiteY5" fmla="*/ 1310836 h 1310836"/>
              <a:gd name="connsiteX6" fmla="*/ 1287105 w 1467456"/>
              <a:gd name="connsiteY6" fmla="*/ 873734 h 1310836"/>
              <a:gd name="connsiteX7" fmla="*/ 1390165 w 1467456"/>
              <a:gd name="connsiteY7" fmla="*/ 265372 h 1310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67456" h="1310836">
                <a:moveTo>
                  <a:pt x="1390165" y="265372"/>
                </a:moveTo>
                <a:cubicBezTo>
                  <a:pt x="1207571" y="8483"/>
                  <a:pt x="886483" y="126974"/>
                  <a:pt x="760848" y="287185"/>
                </a:cubicBezTo>
                <a:cubicBezTo>
                  <a:pt x="760753" y="287280"/>
                  <a:pt x="760563" y="287375"/>
                  <a:pt x="760467" y="287470"/>
                </a:cubicBezTo>
                <a:cubicBezTo>
                  <a:pt x="698460" y="101638"/>
                  <a:pt x="422425" y="-109246"/>
                  <a:pt x="177156" y="65062"/>
                </a:cubicBezTo>
                <a:cubicBezTo>
                  <a:pt x="-17535" y="203460"/>
                  <a:pt x="-49920" y="416725"/>
                  <a:pt x="70952" y="668185"/>
                </a:cubicBezTo>
                <a:cubicBezTo>
                  <a:pt x="198683" y="933932"/>
                  <a:pt x="587779" y="1310836"/>
                  <a:pt x="587779" y="1310836"/>
                </a:cubicBezTo>
                <a:cubicBezTo>
                  <a:pt x="587779" y="1310836"/>
                  <a:pt x="1102891" y="1060043"/>
                  <a:pt x="1287105" y="873734"/>
                </a:cubicBezTo>
                <a:cubicBezTo>
                  <a:pt x="1471318" y="687425"/>
                  <a:pt x="1529706" y="461778"/>
                  <a:pt x="1390165" y="265372"/>
                </a:cubicBezTo>
                <a:close/>
              </a:path>
            </a:pathLst>
          </a:custGeom>
          <a:gradFill>
            <a:gsLst>
              <a:gs pos="0">
                <a:schemeClr val="tx2">
                  <a:lumMod val="20000"/>
                  <a:lumOff val="80000"/>
                </a:schemeClr>
              </a:gs>
              <a:gs pos="100000">
                <a:schemeClr val="tx2"/>
              </a:gs>
            </a:gsLst>
            <a:lin ang="5400000" scaled="1"/>
          </a:gradFill>
          <a:ln w="9525" cap="flat">
            <a:noFill/>
            <a:prstDash val="solid"/>
            <a:miter/>
          </a:ln>
          <a:effectLst>
            <a:outerShdw blurRad="101600" dist="101600" dir="2700000" algn="tl" rotWithShape="0">
              <a:schemeClr val="accent5">
                <a:lumMod val="50000"/>
                <a:alpha val="25000"/>
              </a:schemeClr>
            </a:outerShdw>
          </a:effectLst>
        </p:spPr>
        <p:txBody>
          <a:bodyPr rtlCol="0" anchor="ctr"/>
          <a:lstStyle/>
          <a:p>
            <a:endParaRPr lang="en-US" dirty="0"/>
          </a:p>
        </p:txBody>
      </p:sp>
      <p:sp>
        <p:nvSpPr>
          <p:cNvPr id="11" name="Text Placeholder 9">
            <a:extLst>
              <a:ext uri="{FF2B5EF4-FFF2-40B4-BE49-F238E27FC236}">
                <a16:creationId xmlns:a16="http://schemas.microsoft.com/office/drawing/2014/main" id="{6C6796E6-1F9F-439B-A5EC-5F0CA6835A2B}"/>
              </a:ext>
            </a:extLst>
          </p:cNvPr>
          <p:cNvSpPr>
            <a:spLocks noGrp="1"/>
          </p:cNvSpPr>
          <p:nvPr>
            <p:ph type="body" sz="quarter" idx="14" hasCustomPrompt="1"/>
          </p:nvPr>
        </p:nvSpPr>
        <p:spPr>
          <a:xfrm rot="19608183">
            <a:off x="4978015" y="4690402"/>
            <a:ext cx="1760675" cy="1014256"/>
          </a:xfrm>
        </p:spPr>
        <p:txBody>
          <a:bodyPr anchor="ctr" anchorCtr="0">
            <a:noAutofit/>
          </a:bodyPr>
          <a:lstStyle>
            <a:lvl1pPr marL="0" indent="0" algn="ctr">
              <a:buNone/>
              <a:defRPr lang="en-US" sz="2800" b="1" i="1" kern="1200" dirty="0">
                <a:ln w="82550">
                  <a:noFill/>
                </a:ln>
                <a:solidFill>
                  <a:schemeClr val="accent2"/>
                </a:solidFill>
                <a:effectLst/>
                <a:latin typeface="+mn-lt"/>
                <a:ea typeface="+mj-ea"/>
                <a:cs typeface="+mj-cs"/>
              </a:defRPr>
            </a:lvl1pPr>
          </a:lstStyle>
          <a:p>
            <a:pPr lvl="0"/>
            <a:r>
              <a:rPr lang="en-US" dirty="0"/>
              <a:t>Lorem</a:t>
            </a:r>
            <a:br>
              <a:rPr lang="en-US" dirty="0"/>
            </a:br>
            <a:r>
              <a:rPr lang="en-US" dirty="0"/>
              <a:t>Ipsum</a:t>
            </a:r>
          </a:p>
        </p:txBody>
      </p:sp>
    </p:spTree>
    <p:extLst>
      <p:ext uri="{BB962C8B-B14F-4D97-AF65-F5344CB8AC3E}">
        <p14:creationId xmlns:p14="http://schemas.microsoft.com/office/powerpoint/2010/main" val="3840454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Cover">
    <p:bg>
      <p:bgPr>
        <a:gradFill>
          <a:gsLst>
            <a:gs pos="0">
              <a:schemeClr val="accent5"/>
            </a:gs>
            <a:gs pos="100000">
              <a:schemeClr val="bg1"/>
            </a:gs>
          </a:gsLst>
          <a:lin ang="5400000" scaled="1"/>
        </a:gradFill>
        <a:effectLst/>
      </p:bgPr>
    </p:bg>
    <p:spTree>
      <p:nvGrpSpPr>
        <p:cNvPr id="1" name=""/>
        <p:cNvGrpSpPr/>
        <p:nvPr/>
      </p:nvGrpSpPr>
      <p:grpSpPr>
        <a:xfrm>
          <a:off x="0" y="0"/>
          <a:ext cx="0" cy="0"/>
          <a:chOff x="0" y="0"/>
          <a:chExt cx="0" cy="0"/>
        </a:xfrm>
      </p:grpSpPr>
      <p:grpSp>
        <p:nvGrpSpPr>
          <p:cNvPr id="9" name="Group 8" descr="Grass">
            <a:extLst>
              <a:ext uri="{FF2B5EF4-FFF2-40B4-BE49-F238E27FC236}">
                <a16:creationId xmlns:a16="http://schemas.microsoft.com/office/drawing/2014/main" id="{1377A153-F6A1-490B-87CE-041993E98042}"/>
              </a:ext>
            </a:extLst>
          </p:cNvPr>
          <p:cNvGrpSpPr/>
          <p:nvPr userDrawn="1"/>
        </p:nvGrpSpPr>
        <p:grpSpPr>
          <a:xfrm>
            <a:off x="-600" y="3679402"/>
            <a:ext cx="12193200" cy="3178598"/>
            <a:chOff x="-600" y="3679402"/>
            <a:chExt cx="12193200" cy="3178598"/>
          </a:xfrm>
        </p:grpSpPr>
        <p:sp>
          <p:nvSpPr>
            <p:cNvPr id="51" name="Graphic 15">
              <a:extLst>
                <a:ext uri="{FF2B5EF4-FFF2-40B4-BE49-F238E27FC236}">
                  <a16:creationId xmlns:a16="http://schemas.microsoft.com/office/drawing/2014/main" id="{EF340FF6-87A0-49D8-BBB9-8F28A0CBF7F2}"/>
                </a:ext>
              </a:extLst>
            </p:cNvPr>
            <p:cNvSpPr>
              <a:spLocks noChangeAspect="1"/>
            </p:cNvSpPr>
            <p:nvPr userDrawn="1"/>
          </p:nvSpPr>
          <p:spPr>
            <a:xfrm>
              <a:off x="5139600" y="3747025"/>
              <a:ext cx="7052400" cy="2312679"/>
            </a:xfrm>
            <a:custGeom>
              <a:avLst/>
              <a:gdLst>
                <a:gd name="connsiteX0" fmla="*/ 5288661 w 5286375"/>
                <a:gd name="connsiteY0" fmla="*/ 104198 h 1733550"/>
                <a:gd name="connsiteX1" fmla="*/ 3180493 w 5286375"/>
                <a:gd name="connsiteY1" fmla="*/ 28855 h 1733550"/>
                <a:gd name="connsiteX2" fmla="*/ 0 w 5286375"/>
                <a:gd name="connsiteY2" fmla="*/ 945637 h 1733550"/>
                <a:gd name="connsiteX3" fmla="*/ 926211 w 5286375"/>
                <a:gd name="connsiteY3" fmla="*/ 915157 h 1733550"/>
                <a:gd name="connsiteX4" fmla="*/ 5288661 w 5286375"/>
                <a:gd name="connsiteY4" fmla="*/ 1739545 h 1733550"/>
                <a:gd name="connsiteX5" fmla="*/ 5288661 w 5286375"/>
                <a:gd name="connsiteY5" fmla="*/ 104198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6375" h="1733550">
                  <a:moveTo>
                    <a:pt x="5288661" y="104198"/>
                  </a:moveTo>
                  <a:cubicBezTo>
                    <a:pt x="4680966" y="2471"/>
                    <a:pt x="3955066" y="-29152"/>
                    <a:pt x="3180493" y="28855"/>
                  </a:cubicBezTo>
                  <a:cubicBezTo>
                    <a:pt x="1801368" y="132202"/>
                    <a:pt x="617220" y="493675"/>
                    <a:pt x="0" y="945637"/>
                  </a:cubicBezTo>
                  <a:cubicBezTo>
                    <a:pt x="301466" y="925634"/>
                    <a:pt x="610838" y="915157"/>
                    <a:pt x="926211" y="915157"/>
                  </a:cubicBezTo>
                  <a:cubicBezTo>
                    <a:pt x="2675096" y="915157"/>
                    <a:pt x="4240340" y="1235292"/>
                    <a:pt x="5288661" y="1739545"/>
                  </a:cubicBezTo>
                  <a:lnTo>
                    <a:pt x="5288661" y="104198"/>
                  </a:lnTo>
                  <a:close/>
                </a:path>
              </a:pathLst>
            </a:custGeom>
            <a:gradFill>
              <a:gsLst>
                <a:gs pos="100000">
                  <a:schemeClr val="accent1">
                    <a:alpha val="85000"/>
                  </a:schemeClr>
                </a:gs>
                <a:gs pos="0">
                  <a:schemeClr val="accent6">
                    <a:lumMod val="50000"/>
                  </a:schemeClr>
                </a:gs>
              </a:gsLst>
              <a:lin ang="5400000" scaled="1"/>
            </a:grad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0D173898-454C-4307-8711-C564E762E2EF}"/>
                </a:ext>
              </a:extLst>
            </p:cNvPr>
            <p:cNvSpPr/>
            <p:nvPr userDrawn="1"/>
          </p:nvSpPr>
          <p:spPr>
            <a:xfrm>
              <a:off x="0" y="4493974"/>
              <a:ext cx="4402800" cy="1857600"/>
            </a:xfrm>
            <a:custGeom>
              <a:avLst/>
              <a:gdLst>
                <a:gd name="connsiteX0" fmla="*/ 0 w 3295650"/>
                <a:gd name="connsiteY0" fmla="*/ 1394083 h 1390650"/>
                <a:gd name="connsiteX1" fmla="*/ 3302603 w 3295650"/>
                <a:gd name="connsiteY1" fmla="*/ 414913 h 1390650"/>
                <a:gd name="connsiteX2" fmla="*/ 1819466 w 3295650"/>
                <a:gd name="connsiteY2" fmla="*/ 42581 h 1390650"/>
                <a:gd name="connsiteX3" fmla="*/ 0 w 3295650"/>
                <a:gd name="connsiteY3" fmla="*/ 125543 h 1390650"/>
                <a:gd name="connsiteX4" fmla="*/ 0 w 3295650"/>
                <a:gd name="connsiteY4" fmla="*/ 1394083 h 13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50" h="1390650">
                  <a:moveTo>
                    <a:pt x="0" y="1394083"/>
                  </a:moveTo>
                  <a:cubicBezTo>
                    <a:pt x="758000" y="920214"/>
                    <a:pt x="1927765" y="565694"/>
                    <a:pt x="3302603" y="414913"/>
                  </a:cubicBezTo>
                  <a:cubicBezTo>
                    <a:pt x="2892743" y="241653"/>
                    <a:pt x="2381250" y="108113"/>
                    <a:pt x="1819466" y="42581"/>
                  </a:cubicBezTo>
                  <a:cubicBezTo>
                    <a:pt x="1127189" y="-38096"/>
                    <a:pt x="485489" y="-663"/>
                    <a:pt x="0" y="125543"/>
                  </a:cubicBezTo>
                  <a:lnTo>
                    <a:pt x="0" y="1394083"/>
                  </a:lnTo>
                  <a:close/>
                </a:path>
              </a:pathLst>
            </a:custGeom>
            <a:gradFill>
              <a:gsLst>
                <a:gs pos="11000">
                  <a:schemeClr val="accent6">
                    <a:lumMod val="50000"/>
                    <a:alpha val="85000"/>
                  </a:schemeClr>
                </a:gs>
                <a:gs pos="100000">
                  <a:schemeClr val="accent1"/>
                </a:gs>
              </a:gsLst>
              <a:lin ang="5400000" scaled="1"/>
            </a:gradFill>
            <a:ln w="9525" cap="flat">
              <a:noFill/>
              <a:prstDash val="solid"/>
              <a:miter/>
            </a:ln>
          </p:spPr>
          <p:txBody>
            <a:bodyPr rtlCol="0" anchor="ctr"/>
            <a:lstStyle/>
            <a:p>
              <a:endParaRPr lang="en-US" dirty="0"/>
            </a:p>
          </p:txBody>
        </p:sp>
        <p:sp>
          <p:nvSpPr>
            <p:cNvPr id="54" name="Graphic 17">
              <a:extLst>
                <a:ext uri="{FF2B5EF4-FFF2-40B4-BE49-F238E27FC236}">
                  <a16:creationId xmlns:a16="http://schemas.microsoft.com/office/drawing/2014/main" id="{E96417E4-9597-42DD-A606-23ABD8D1C4D0}"/>
                </a:ext>
              </a:extLst>
            </p:cNvPr>
            <p:cNvSpPr>
              <a:spLocks noChangeAspect="1"/>
            </p:cNvSpPr>
            <p:nvPr userDrawn="1"/>
          </p:nvSpPr>
          <p:spPr>
            <a:xfrm>
              <a:off x="-600" y="4835431"/>
              <a:ext cx="12193200" cy="1494079"/>
            </a:xfrm>
            <a:custGeom>
              <a:avLst/>
              <a:gdLst>
                <a:gd name="connsiteX0" fmla="*/ 0 w 9172575"/>
                <a:gd name="connsiteY0" fmla="*/ 1129379 h 1123950"/>
                <a:gd name="connsiteX1" fmla="*/ 779240 w 9172575"/>
                <a:gd name="connsiteY1" fmla="*/ 734092 h 1123950"/>
                <a:gd name="connsiteX2" fmla="*/ 4810125 w 9172575"/>
                <a:gd name="connsiteY2" fmla="*/ 54007 h 1123950"/>
                <a:gd name="connsiteX3" fmla="*/ 8841010 w 9172575"/>
                <a:gd name="connsiteY3" fmla="*/ 734092 h 1123950"/>
                <a:gd name="connsiteX4" fmla="*/ 9172575 w 9172575"/>
                <a:gd name="connsiteY4" fmla="*/ 881158 h 1123950"/>
                <a:gd name="connsiteX5" fmla="*/ 9172575 w 9172575"/>
                <a:gd name="connsiteY5" fmla="*/ 821341 h 1123950"/>
                <a:gd name="connsiteX6" fmla="*/ 8861393 w 9172575"/>
                <a:gd name="connsiteY6" fmla="*/ 684181 h 1123950"/>
                <a:gd name="connsiteX7" fmla="*/ 4810125 w 9172575"/>
                <a:gd name="connsiteY7" fmla="*/ 0 h 1123950"/>
                <a:gd name="connsiteX8" fmla="*/ 758857 w 9172575"/>
                <a:gd name="connsiteY8" fmla="*/ 684086 h 1123950"/>
                <a:gd name="connsiteX9" fmla="*/ 0 w 9172575"/>
                <a:gd name="connsiteY9" fmla="*/ 1065562 h 1123950"/>
                <a:gd name="connsiteX10" fmla="*/ 0 w 9172575"/>
                <a:gd name="connsiteY10" fmla="*/ 112937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2575" h="1123950">
                  <a:moveTo>
                    <a:pt x="0" y="1129379"/>
                  </a:moveTo>
                  <a:cubicBezTo>
                    <a:pt x="221933" y="987266"/>
                    <a:pt x="482346" y="855059"/>
                    <a:pt x="779240" y="734092"/>
                  </a:cubicBezTo>
                  <a:cubicBezTo>
                    <a:pt x="1855470" y="295561"/>
                    <a:pt x="3286982" y="54007"/>
                    <a:pt x="4810125" y="54007"/>
                  </a:cubicBezTo>
                  <a:cubicBezTo>
                    <a:pt x="6333268" y="54007"/>
                    <a:pt x="7764780" y="295561"/>
                    <a:pt x="8841010" y="734092"/>
                  </a:cubicBezTo>
                  <a:cubicBezTo>
                    <a:pt x="8957120" y="781431"/>
                    <a:pt x="9067705" y="830485"/>
                    <a:pt x="9172575" y="881158"/>
                  </a:cubicBezTo>
                  <a:lnTo>
                    <a:pt x="9172575" y="821341"/>
                  </a:lnTo>
                  <a:cubicBezTo>
                    <a:pt x="9073705" y="774097"/>
                    <a:pt x="8969978" y="728377"/>
                    <a:pt x="8861393" y="684181"/>
                  </a:cubicBezTo>
                  <a:cubicBezTo>
                    <a:pt x="7778877" y="242983"/>
                    <a:pt x="6340031" y="0"/>
                    <a:pt x="4810125" y="0"/>
                  </a:cubicBezTo>
                  <a:cubicBezTo>
                    <a:pt x="3280220" y="0"/>
                    <a:pt x="1841373" y="242983"/>
                    <a:pt x="758857" y="684086"/>
                  </a:cubicBezTo>
                  <a:cubicBezTo>
                    <a:pt x="471869" y="801053"/>
                    <a:pt x="218313" y="928592"/>
                    <a:pt x="0" y="1065562"/>
                  </a:cubicBezTo>
                  <a:lnTo>
                    <a:pt x="0" y="1129379"/>
                  </a:lnTo>
                  <a:close/>
                </a:path>
              </a:pathLst>
            </a:custGeom>
            <a:solidFill>
              <a:schemeClr val="accent3"/>
            </a:solidFill>
            <a:ln w="9525" cap="flat">
              <a:noFill/>
              <a:prstDash val="solid"/>
              <a:miter/>
            </a:ln>
          </p:spPr>
          <p:txBody>
            <a:bodyPr rtlCol="0" anchor="ctr"/>
            <a:lstStyle/>
            <a:p>
              <a:endParaRPr lang="en-US" dirty="0"/>
            </a:p>
          </p:txBody>
        </p:sp>
        <p:sp>
          <p:nvSpPr>
            <p:cNvPr id="55" name="Graphic 19">
              <a:extLst>
                <a:ext uri="{FF2B5EF4-FFF2-40B4-BE49-F238E27FC236}">
                  <a16:creationId xmlns:a16="http://schemas.microsoft.com/office/drawing/2014/main" id="{4019D259-B0C2-4276-B9D2-A5C1A516505B}"/>
                </a:ext>
              </a:extLst>
            </p:cNvPr>
            <p:cNvSpPr>
              <a:spLocks noChangeAspect="1"/>
            </p:cNvSpPr>
            <p:nvPr/>
          </p:nvSpPr>
          <p:spPr>
            <a:xfrm>
              <a:off x="0" y="4449917"/>
              <a:ext cx="4420800" cy="558952"/>
            </a:xfrm>
            <a:custGeom>
              <a:avLst/>
              <a:gdLst>
                <a:gd name="connsiteX0" fmla="*/ 1832134 w 3314700"/>
                <a:gd name="connsiteY0" fmla="*/ 42963 h 419100"/>
                <a:gd name="connsiteX1" fmla="*/ 0 w 3314700"/>
                <a:gd name="connsiteY1" fmla="*/ 127355 h 419100"/>
                <a:gd name="connsiteX2" fmla="*/ 0 w 3314700"/>
                <a:gd name="connsiteY2" fmla="*/ 183362 h 419100"/>
                <a:gd name="connsiteX3" fmla="*/ 1108234 w 3314700"/>
                <a:gd name="connsiteY3" fmla="*/ 54012 h 419100"/>
                <a:gd name="connsiteX4" fmla="*/ 1825847 w 3314700"/>
                <a:gd name="connsiteY4" fmla="*/ 96684 h 419100"/>
                <a:gd name="connsiteX5" fmla="*/ 3203924 w 3314700"/>
                <a:gd name="connsiteY5" fmla="*/ 427106 h 419100"/>
                <a:gd name="connsiteX6" fmla="*/ 3315938 w 3314700"/>
                <a:gd name="connsiteY6" fmla="*/ 414438 h 419100"/>
                <a:gd name="connsiteX7" fmla="*/ 1832134 w 3314700"/>
                <a:gd name="connsiteY7" fmla="*/ 42963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700" h="419100">
                  <a:moveTo>
                    <a:pt x="1832134" y="42963"/>
                  </a:moveTo>
                  <a:cubicBezTo>
                    <a:pt x="1157192" y="-35713"/>
                    <a:pt x="509016" y="-5614"/>
                    <a:pt x="0" y="127355"/>
                  </a:cubicBezTo>
                  <a:lnTo>
                    <a:pt x="0" y="183362"/>
                  </a:lnTo>
                  <a:cubicBezTo>
                    <a:pt x="321564" y="97732"/>
                    <a:pt x="700754" y="54012"/>
                    <a:pt x="1108234" y="54012"/>
                  </a:cubicBezTo>
                  <a:cubicBezTo>
                    <a:pt x="1340168" y="54012"/>
                    <a:pt x="1581150" y="68109"/>
                    <a:pt x="1825847" y="96684"/>
                  </a:cubicBezTo>
                  <a:cubicBezTo>
                    <a:pt x="2329625" y="155358"/>
                    <a:pt x="2804160" y="270039"/>
                    <a:pt x="3203924" y="427106"/>
                  </a:cubicBezTo>
                  <a:cubicBezTo>
                    <a:pt x="3241167" y="422725"/>
                    <a:pt x="3278505" y="418534"/>
                    <a:pt x="3315938" y="414438"/>
                  </a:cubicBezTo>
                  <a:cubicBezTo>
                    <a:pt x="2893314" y="236225"/>
                    <a:pt x="2379536" y="106781"/>
                    <a:pt x="1832134" y="42963"/>
                  </a:cubicBezTo>
                  <a:close/>
                </a:path>
              </a:pathLst>
            </a:custGeom>
            <a:solidFill>
              <a:schemeClr val="accent3"/>
            </a:solidFill>
            <a:ln w="9525" cap="flat">
              <a:noFill/>
              <a:prstDash val="solid"/>
              <a:miter/>
            </a:ln>
          </p:spPr>
          <p:txBody>
            <a:bodyPr rtlCol="0" anchor="ctr"/>
            <a:lstStyle/>
            <a:p>
              <a:endParaRPr lang="en-US" dirty="0"/>
            </a:p>
          </p:txBody>
        </p:sp>
        <p:sp>
          <p:nvSpPr>
            <p:cNvPr id="56" name="Graphic 21">
              <a:extLst>
                <a:ext uri="{FF2B5EF4-FFF2-40B4-BE49-F238E27FC236}">
                  <a16:creationId xmlns:a16="http://schemas.microsoft.com/office/drawing/2014/main" id="{59CE2DDC-5F67-4D59-A876-6AF403305F73}"/>
                </a:ext>
              </a:extLst>
            </p:cNvPr>
            <p:cNvSpPr>
              <a:spLocks noChangeAspect="1"/>
            </p:cNvSpPr>
            <p:nvPr/>
          </p:nvSpPr>
          <p:spPr>
            <a:xfrm>
              <a:off x="5139600" y="3679402"/>
              <a:ext cx="7052400" cy="1257996"/>
            </a:xfrm>
            <a:custGeom>
              <a:avLst/>
              <a:gdLst>
                <a:gd name="connsiteX0" fmla="*/ 589217 w 5286375"/>
                <a:gd name="connsiteY0" fmla="*/ 675894 h 942975"/>
                <a:gd name="connsiteX1" fmla="*/ 3192495 w 5286375"/>
                <a:gd name="connsiteY1" fmla="*/ 82963 h 942975"/>
                <a:gd name="connsiteX2" fmla="*/ 3956114 w 5286375"/>
                <a:gd name="connsiteY2" fmla="*/ 54007 h 942975"/>
                <a:gd name="connsiteX3" fmla="*/ 5289137 w 5286375"/>
                <a:gd name="connsiteY3" fmla="*/ 156877 h 942975"/>
                <a:gd name="connsiteX4" fmla="*/ 5289137 w 5286375"/>
                <a:gd name="connsiteY4" fmla="*/ 102108 h 942975"/>
                <a:gd name="connsiteX5" fmla="*/ 3188494 w 5286375"/>
                <a:gd name="connsiteY5" fmla="*/ 29147 h 942975"/>
                <a:gd name="connsiteX6" fmla="*/ 567023 w 5286375"/>
                <a:gd name="connsiteY6" fmla="*/ 626650 h 942975"/>
                <a:gd name="connsiteX7" fmla="*/ 0 w 5286375"/>
                <a:gd name="connsiteY7" fmla="*/ 946309 h 942975"/>
                <a:gd name="connsiteX8" fmla="*/ 103823 w 5286375"/>
                <a:gd name="connsiteY8" fmla="*/ 939832 h 942975"/>
                <a:gd name="connsiteX9" fmla="*/ 589217 w 5286375"/>
                <a:gd name="connsiteY9" fmla="*/ 675894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6375" h="942975">
                  <a:moveTo>
                    <a:pt x="589217" y="675894"/>
                  </a:moveTo>
                  <a:cubicBezTo>
                    <a:pt x="1272921" y="368142"/>
                    <a:pt x="2197513" y="157544"/>
                    <a:pt x="3192495" y="82963"/>
                  </a:cubicBezTo>
                  <a:cubicBezTo>
                    <a:pt x="3451479" y="63532"/>
                    <a:pt x="3706940" y="54007"/>
                    <a:pt x="3956114" y="54007"/>
                  </a:cubicBezTo>
                  <a:cubicBezTo>
                    <a:pt x="4430840" y="54007"/>
                    <a:pt x="4882230" y="88869"/>
                    <a:pt x="5289137" y="156877"/>
                  </a:cubicBezTo>
                  <a:lnTo>
                    <a:pt x="5289137" y="102108"/>
                  </a:lnTo>
                  <a:cubicBezTo>
                    <a:pt x="4666298" y="-1047"/>
                    <a:pt x="3941255" y="-27336"/>
                    <a:pt x="3188494" y="29147"/>
                  </a:cubicBezTo>
                  <a:cubicBezTo>
                    <a:pt x="2187321" y="104204"/>
                    <a:pt x="1256348" y="316326"/>
                    <a:pt x="567023" y="626650"/>
                  </a:cubicBezTo>
                  <a:cubicBezTo>
                    <a:pt x="343472" y="727234"/>
                    <a:pt x="153829" y="834581"/>
                    <a:pt x="0" y="946309"/>
                  </a:cubicBezTo>
                  <a:cubicBezTo>
                    <a:pt x="34481" y="944023"/>
                    <a:pt x="69152" y="941832"/>
                    <a:pt x="103823" y="939832"/>
                  </a:cubicBezTo>
                  <a:cubicBezTo>
                    <a:pt x="241078" y="847821"/>
                    <a:pt x="403384" y="759524"/>
                    <a:pt x="589217" y="675894"/>
                  </a:cubicBezTo>
                  <a:close/>
                </a:path>
              </a:pathLst>
            </a:custGeom>
            <a:solidFill>
              <a:schemeClr val="accent3"/>
            </a:solidFill>
            <a:ln w="9525" cap="flat">
              <a:noFill/>
              <a:prstDash val="solid"/>
              <a:miter/>
            </a:ln>
          </p:spPr>
          <p:txBody>
            <a:bodyPr rtlCol="0" anchor="ctr"/>
            <a:lstStyle/>
            <a:p>
              <a:endParaRPr lang="en-US" dirty="0"/>
            </a:p>
          </p:txBody>
        </p:sp>
        <p:sp>
          <p:nvSpPr>
            <p:cNvPr id="7" name="Graphic 2">
              <a:extLst>
                <a:ext uri="{FF2B5EF4-FFF2-40B4-BE49-F238E27FC236}">
                  <a16:creationId xmlns:a16="http://schemas.microsoft.com/office/drawing/2014/main" id="{D84FC676-5C39-451E-93F7-D002C462B2BB}"/>
                </a:ext>
              </a:extLst>
            </p:cNvPr>
            <p:cNvSpPr>
              <a:spLocks noChangeAspect="1"/>
            </p:cNvSpPr>
            <p:nvPr userDrawn="1"/>
          </p:nvSpPr>
          <p:spPr>
            <a:xfrm>
              <a:off x="-600" y="4906074"/>
              <a:ext cx="12193200" cy="1951926"/>
            </a:xfrm>
            <a:custGeom>
              <a:avLst/>
              <a:gdLst>
                <a:gd name="connsiteX0" fmla="*/ 0 w 9163050"/>
                <a:gd name="connsiteY0" fmla="*/ 1466850 h 1466850"/>
                <a:gd name="connsiteX1" fmla="*/ 9163050 w 9163050"/>
                <a:gd name="connsiteY1" fmla="*/ 1466850 h 1466850"/>
                <a:gd name="connsiteX2" fmla="*/ 9163050 w 9163050"/>
                <a:gd name="connsiteY2" fmla="*/ 824389 h 1466850"/>
                <a:gd name="connsiteX3" fmla="*/ 4800600 w 9163050"/>
                <a:gd name="connsiteY3" fmla="*/ 0 h 1466850"/>
                <a:gd name="connsiteX4" fmla="*/ 0 w 9163050"/>
                <a:gd name="connsiteY4" fmla="*/ 1064800 h 1466850"/>
                <a:gd name="connsiteX5" fmla="*/ 0 w 9163050"/>
                <a:gd name="connsiteY5" fmla="*/ 1466850 h 1466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63050" h="1466850">
                  <a:moveTo>
                    <a:pt x="0" y="1466850"/>
                  </a:moveTo>
                  <a:lnTo>
                    <a:pt x="9163050" y="1466850"/>
                  </a:lnTo>
                  <a:lnTo>
                    <a:pt x="9163050" y="824389"/>
                  </a:lnTo>
                  <a:cubicBezTo>
                    <a:pt x="8114729" y="320135"/>
                    <a:pt x="6549390" y="0"/>
                    <a:pt x="4800600" y="0"/>
                  </a:cubicBezTo>
                  <a:cubicBezTo>
                    <a:pt x="2787872" y="0"/>
                    <a:pt x="1018127" y="424053"/>
                    <a:pt x="0" y="1064800"/>
                  </a:cubicBezTo>
                  <a:lnTo>
                    <a:pt x="0" y="1466850"/>
                  </a:lnTo>
                  <a:close/>
                </a:path>
              </a:pathLst>
            </a:custGeom>
            <a:gradFill>
              <a:gsLst>
                <a:gs pos="20000">
                  <a:schemeClr val="accent3">
                    <a:lumMod val="75000"/>
                  </a:schemeClr>
                </a:gs>
                <a:gs pos="100000">
                  <a:schemeClr val="accent6">
                    <a:lumMod val="50000"/>
                    <a:alpha val="85000"/>
                  </a:schemeClr>
                </a:gs>
              </a:gsLst>
              <a:lin ang="5400000" scaled="1"/>
            </a:gradFill>
            <a:ln w="9525" cap="flat">
              <a:noFill/>
              <a:prstDash val="solid"/>
              <a:miter/>
            </a:ln>
          </p:spPr>
          <p:txBody>
            <a:bodyPr rtlCol="0" anchor="ctr"/>
            <a:lstStyle/>
            <a:p>
              <a:endParaRPr lang="en-US" dirty="0"/>
            </a:p>
          </p:txBody>
        </p:sp>
      </p:grpSp>
      <p:sp>
        <p:nvSpPr>
          <p:cNvPr id="4" name="Date Placeholder 3">
            <a:extLst>
              <a:ext uri="{FF2B5EF4-FFF2-40B4-BE49-F238E27FC236}">
                <a16:creationId xmlns:a16="http://schemas.microsoft.com/office/drawing/2014/main" id="{2EAAEAB4-6E69-4C07-9225-AA2BA7A0A500}"/>
              </a:ext>
            </a:extLst>
          </p:cNvPr>
          <p:cNvSpPr>
            <a:spLocks noGrp="1"/>
          </p:cNvSpPr>
          <p:nvPr userDrawn="1">
            <p:ph type="dt" sz="half" idx="10"/>
          </p:nvPr>
        </p:nvSpPr>
        <p:spPr/>
        <p:txBody>
          <a:bodyPr/>
          <a:lstStyle/>
          <a:p>
            <a:fld id="{D7705BBB-19B7-422C-81BC-3C84FAD60FC2}" type="datetime1">
              <a:rPr lang="en-US" smtClean="0"/>
              <a:t>10/11/22</a:t>
            </a:fld>
            <a:endParaRPr lang="en-US" dirty="0"/>
          </a:p>
        </p:txBody>
      </p:sp>
      <p:sp>
        <p:nvSpPr>
          <p:cNvPr id="5" name="Footer Placeholder 4">
            <a:extLst>
              <a:ext uri="{FF2B5EF4-FFF2-40B4-BE49-F238E27FC236}">
                <a16:creationId xmlns:a16="http://schemas.microsoft.com/office/drawing/2014/main" id="{BBCE54A0-611A-4C38-B092-C1FD121BD4B3}"/>
              </a:ext>
            </a:extLst>
          </p:cNvPr>
          <p:cNvSpPr>
            <a:spLocks noGrp="1"/>
          </p:cNvSpPr>
          <p:nvPr userDrawn="1">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22D366-2348-4A64-AEFC-DDE74A8C07DF}"/>
              </a:ext>
            </a:extLst>
          </p:cNvPr>
          <p:cNvSpPr>
            <a:spLocks noGrp="1"/>
          </p:cNvSpPr>
          <p:nvPr userDrawn="1">
            <p:ph type="sldNum" sz="quarter" idx="12"/>
          </p:nvPr>
        </p:nvSpPr>
        <p:spPr/>
        <p:txBody>
          <a:bodyPr/>
          <a:lstStyle>
            <a:lvl1pPr>
              <a:defRPr>
                <a:solidFill>
                  <a:schemeClr val="tx2"/>
                </a:solidFill>
              </a:defRPr>
            </a:lvl1pPr>
          </a:lstStyle>
          <a:p>
            <a:fld id="{2F639228-50FA-4E74-A1E2-36410642796A}" type="slidenum">
              <a:rPr lang="en-US" smtClean="0"/>
              <a:pPr/>
              <a:t>‹#›</a:t>
            </a:fld>
            <a:endParaRPr lang="en-US" dirty="0"/>
          </a:p>
        </p:txBody>
      </p:sp>
      <p:pic>
        <p:nvPicPr>
          <p:cNvPr id="34" name="Graphic 33" descr="Animal footprints">
            <a:extLst>
              <a:ext uri="{FF2B5EF4-FFF2-40B4-BE49-F238E27FC236}">
                <a16:creationId xmlns:a16="http://schemas.microsoft.com/office/drawing/2014/main" id="{8715FFD0-CCA6-4631-8CB5-596D04321B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196" y="5821464"/>
            <a:ext cx="4499319" cy="943200"/>
          </a:xfrm>
          <a:prstGeom prst="rect">
            <a:avLst/>
          </a:prstGeom>
        </p:spPr>
      </p:pic>
      <p:sp>
        <p:nvSpPr>
          <p:cNvPr id="39" name="Graphic 37" descr="Cloud">
            <a:extLst>
              <a:ext uri="{FF2B5EF4-FFF2-40B4-BE49-F238E27FC236}">
                <a16:creationId xmlns:a16="http://schemas.microsoft.com/office/drawing/2014/main" id="{70727BAA-C738-415D-B003-604A32C69455}"/>
              </a:ext>
            </a:extLst>
          </p:cNvPr>
          <p:cNvSpPr>
            <a:spLocks noChangeAspect="1"/>
          </p:cNvSpPr>
          <p:nvPr userDrawn="1"/>
        </p:nvSpPr>
        <p:spPr>
          <a:xfrm>
            <a:off x="1723050" y="374256"/>
            <a:ext cx="2074615" cy="1044000"/>
          </a:xfrm>
          <a:custGeom>
            <a:avLst/>
            <a:gdLst>
              <a:gd name="connsiteX0" fmla="*/ 1735166 w 1967307"/>
              <a:gd name="connsiteY0" fmla="*/ 508962 h 989999"/>
              <a:gd name="connsiteX1" fmla="*/ 1731739 w 1967307"/>
              <a:gd name="connsiteY1" fmla="*/ 508962 h 989999"/>
              <a:gd name="connsiteX2" fmla="*/ 1737704 w 1967307"/>
              <a:gd name="connsiteY2" fmla="*/ 454004 h 989999"/>
              <a:gd name="connsiteX3" fmla="*/ 1483477 w 1967307"/>
              <a:gd name="connsiteY3" fmla="*/ 200666 h 989999"/>
              <a:gd name="connsiteX4" fmla="*/ 1379781 w 1967307"/>
              <a:gd name="connsiteY4" fmla="*/ 223258 h 989999"/>
              <a:gd name="connsiteX5" fmla="*/ 1052066 w 1967307"/>
              <a:gd name="connsiteY5" fmla="*/ 1 h 989999"/>
              <a:gd name="connsiteX6" fmla="*/ 710389 w 1967307"/>
              <a:gd name="connsiteY6" fmla="*/ 273266 h 989999"/>
              <a:gd name="connsiteX7" fmla="*/ 622177 w 1967307"/>
              <a:gd name="connsiteY7" fmla="*/ 258035 h 989999"/>
              <a:gd name="connsiteX8" fmla="*/ 358431 w 1967307"/>
              <a:gd name="connsiteY8" fmla="*/ 511501 h 989999"/>
              <a:gd name="connsiteX9" fmla="*/ 240266 w 1967307"/>
              <a:gd name="connsiteY9" fmla="*/ 511754 h 989999"/>
              <a:gd name="connsiteX10" fmla="*/ 0 w 1967307"/>
              <a:gd name="connsiteY10" fmla="*/ 753035 h 989999"/>
              <a:gd name="connsiteX11" fmla="*/ 0 w 1967307"/>
              <a:gd name="connsiteY11" fmla="*/ 753035 h 989999"/>
              <a:gd name="connsiteX12" fmla="*/ 241154 w 1967307"/>
              <a:gd name="connsiteY12" fmla="*/ 993301 h 989999"/>
              <a:gd name="connsiteX13" fmla="*/ 1736054 w 1967307"/>
              <a:gd name="connsiteY13" fmla="*/ 990508 h 989999"/>
              <a:gd name="connsiteX14" fmla="*/ 1976320 w 1967307"/>
              <a:gd name="connsiteY14" fmla="*/ 749354 h 989999"/>
              <a:gd name="connsiteX15" fmla="*/ 1735166 w 1967307"/>
              <a:gd name="connsiteY15" fmla="*/ 508962 h 98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67307" h="989999">
                <a:moveTo>
                  <a:pt x="1735166" y="508962"/>
                </a:moveTo>
                <a:lnTo>
                  <a:pt x="1731739" y="508962"/>
                </a:lnTo>
                <a:cubicBezTo>
                  <a:pt x="1735674" y="491320"/>
                  <a:pt x="1737831" y="472916"/>
                  <a:pt x="1737704" y="454004"/>
                </a:cubicBezTo>
                <a:cubicBezTo>
                  <a:pt x="1737451" y="313881"/>
                  <a:pt x="1623600" y="200412"/>
                  <a:pt x="1483477" y="200666"/>
                </a:cubicBezTo>
                <a:cubicBezTo>
                  <a:pt x="1446416" y="200793"/>
                  <a:pt x="1411385" y="208916"/>
                  <a:pt x="1379781" y="223258"/>
                </a:cubicBezTo>
                <a:cubicBezTo>
                  <a:pt x="1328631" y="92401"/>
                  <a:pt x="1201201" y="-253"/>
                  <a:pt x="1052066" y="1"/>
                </a:cubicBezTo>
                <a:cubicBezTo>
                  <a:pt x="885162" y="254"/>
                  <a:pt x="745800" y="117151"/>
                  <a:pt x="710389" y="273266"/>
                </a:cubicBezTo>
                <a:cubicBezTo>
                  <a:pt x="682720" y="263493"/>
                  <a:pt x="653147" y="258035"/>
                  <a:pt x="622177" y="258035"/>
                </a:cubicBezTo>
                <a:cubicBezTo>
                  <a:pt x="479897" y="258289"/>
                  <a:pt x="364397" y="370743"/>
                  <a:pt x="358431" y="511501"/>
                </a:cubicBezTo>
                <a:lnTo>
                  <a:pt x="240266" y="511754"/>
                </a:lnTo>
                <a:cubicBezTo>
                  <a:pt x="107377" y="512008"/>
                  <a:pt x="-253" y="620020"/>
                  <a:pt x="0" y="753035"/>
                </a:cubicBezTo>
                <a:lnTo>
                  <a:pt x="0" y="753035"/>
                </a:lnTo>
                <a:cubicBezTo>
                  <a:pt x="254" y="885924"/>
                  <a:pt x="108266" y="993554"/>
                  <a:pt x="241154" y="993301"/>
                </a:cubicBezTo>
                <a:lnTo>
                  <a:pt x="1736054" y="990508"/>
                </a:lnTo>
                <a:cubicBezTo>
                  <a:pt x="1869070" y="990254"/>
                  <a:pt x="1976574" y="882243"/>
                  <a:pt x="1976320" y="749354"/>
                </a:cubicBezTo>
                <a:cubicBezTo>
                  <a:pt x="1976066" y="616466"/>
                  <a:pt x="1868181" y="508708"/>
                  <a:pt x="1735166" y="508962"/>
                </a:cubicBezTo>
                <a:close/>
              </a:path>
            </a:pathLst>
          </a:custGeom>
          <a:gradFill>
            <a:gsLst>
              <a:gs pos="96000">
                <a:schemeClr val="accent5">
                  <a:lumMod val="40000"/>
                  <a:lumOff val="60000"/>
                </a:schemeClr>
              </a:gs>
              <a:gs pos="0">
                <a:schemeClr val="bg1"/>
              </a:gs>
            </a:gsLst>
            <a:lin ang="5400000" scaled="1"/>
          </a:gradFill>
          <a:ln w="12639"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41" name="Graphic 39" descr="Cloud">
            <a:extLst>
              <a:ext uri="{FF2B5EF4-FFF2-40B4-BE49-F238E27FC236}">
                <a16:creationId xmlns:a16="http://schemas.microsoft.com/office/drawing/2014/main" id="{84693828-C56D-4A5C-ABB5-7674FBFDE0BB}"/>
              </a:ext>
            </a:extLst>
          </p:cNvPr>
          <p:cNvSpPr/>
          <p:nvPr userDrawn="1"/>
        </p:nvSpPr>
        <p:spPr>
          <a:xfrm>
            <a:off x="5303103" y="471312"/>
            <a:ext cx="2577600" cy="1079290"/>
          </a:xfrm>
          <a:custGeom>
            <a:avLst/>
            <a:gdLst>
              <a:gd name="connsiteX0" fmla="*/ 2577727 w 2577600"/>
              <a:gd name="connsiteY0" fmla="*/ 835117 h 1079290"/>
              <a:gd name="connsiteX1" fmla="*/ 2329490 w 2577600"/>
              <a:gd name="connsiteY1" fmla="*/ 587261 h 1079290"/>
              <a:gd name="connsiteX2" fmla="*/ 2255845 w 2577600"/>
              <a:gd name="connsiteY2" fmla="*/ 587261 h 1079290"/>
              <a:gd name="connsiteX3" fmla="*/ 2256226 w 2577600"/>
              <a:gd name="connsiteY3" fmla="*/ 570754 h 1079290"/>
              <a:gd name="connsiteX4" fmla="*/ 1897647 w 2577600"/>
              <a:gd name="connsiteY4" fmla="*/ 205827 h 1079290"/>
              <a:gd name="connsiteX5" fmla="*/ 1646236 w 2577600"/>
              <a:gd name="connsiteY5" fmla="*/ 311090 h 1079290"/>
              <a:gd name="connsiteX6" fmla="*/ 1392031 w 2577600"/>
              <a:gd name="connsiteY6" fmla="*/ 130023 h 1079290"/>
              <a:gd name="connsiteX7" fmla="*/ 1246517 w 2577600"/>
              <a:gd name="connsiteY7" fmla="*/ 173449 h 1079290"/>
              <a:gd name="connsiteX8" fmla="*/ 941523 w 2577600"/>
              <a:gd name="connsiteY8" fmla="*/ 0 h 1079290"/>
              <a:gd name="connsiteX9" fmla="*/ 592340 w 2577600"/>
              <a:gd name="connsiteY9" fmla="*/ 284044 h 1079290"/>
              <a:gd name="connsiteX10" fmla="*/ 501680 w 2577600"/>
              <a:gd name="connsiteY10" fmla="*/ 267156 h 1079290"/>
              <a:gd name="connsiteX11" fmla="*/ 242777 w 2577600"/>
              <a:gd name="connsiteY11" fmla="*/ 531265 h 1079290"/>
              <a:gd name="connsiteX12" fmla="*/ 248999 w 2577600"/>
              <a:gd name="connsiteY12" fmla="*/ 588404 h 1079290"/>
              <a:gd name="connsiteX13" fmla="*/ 247729 w 2577600"/>
              <a:gd name="connsiteY13" fmla="*/ 588404 h 1079290"/>
              <a:gd name="connsiteX14" fmla="*/ 0 w 2577600"/>
              <a:gd name="connsiteY14" fmla="*/ 836514 h 1079290"/>
              <a:gd name="connsiteX15" fmla="*/ 0 w 2577600"/>
              <a:gd name="connsiteY15" fmla="*/ 841212 h 1079290"/>
              <a:gd name="connsiteX16" fmla="*/ 248237 w 2577600"/>
              <a:gd name="connsiteY16" fmla="*/ 1089068 h 1079290"/>
              <a:gd name="connsiteX17" fmla="*/ 2329871 w 2577600"/>
              <a:gd name="connsiteY17" fmla="*/ 1087925 h 1079290"/>
              <a:gd name="connsiteX18" fmla="*/ 2577727 w 2577600"/>
              <a:gd name="connsiteY18" fmla="*/ 839688 h 1079290"/>
              <a:gd name="connsiteX19" fmla="*/ 2577727 w 2577600"/>
              <a:gd name="connsiteY19" fmla="*/ 835117 h 107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77600" h="1079290">
                <a:moveTo>
                  <a:pt x="2577727" y="835117"/>
                </a:moveTo>
                <a:cubicBezTo>
                  <a:pt x="2577600" y="698111"/>
                  <a:pt x="2466497" y="587134"/>
                  <a:pt x="2329490" y="587261"/>
                </a:cubicBezTo>
                <a:lnTo>
                  <a:pt x="2255845" y="587261"/>
                </a:lnTo>
                <a:cubicBezTo>
                  <a:pt x="2256099" y="581801"/>
                  <a:pt x="2256226" y="576214"/>
                  <a:pt x="2256226" y="570754"/>
                </a:cubicBezTo>
                <a:cubicBezTo>
                  <a:pt x="2256099" y="369118"/>
                  <a:pt x="2095602" y="205700"/>
                  <a:pt x="1897647" y="205827"/>
                </a:cubicBezTo>
                <a:cubicBezTo>
                  <a:pt x="1799622" y="205827"/>
                  <a:pt x="1710866" y="246078"/>
                  <a:pt x="1646236" y="311090"/>
                </a:cubicBezTo>
                <a:cubicBezTo>
                  <a:pt x="1608397" y="205319"/>
                  <a:pt x="1508849" y="129896"/>
                  <a:pt x="1392031" y="130023"/>
                </a:cubicBezTo>
                <a:cubicBezTo>
                  <a:pt x="1338448" y="130023"/>
                  <a:pt x="1288546" y="146022"/>
                  <a:pt x="1246517" y="173449"/>
                </a:cubicBezTo>
                <a:cubicBezTo>
                  <a:pt x="1183411" y="69202"/>
                  <a:pt x="1070403" y="-127"/>
                  <a:pt x="941523" y="0"/>
                </a:cubicBezTo>
                <a:cubicBezTo>
                  <a:pt x="770995" y="127"/>
                  <a:pt x="628528" y="121516"/>
                  <a:pt x="592340" y="284044"/>
                </a:cubicBezTo>
                <a:cubicBezTo>
                  <a:pt x="564152" y="273251"/>
                  <a:pt x="533678" y="267156"/>
                  <a:pt x="501680" y="267156"/>
                </a:cubicBezTo>
                <a:cubicBezTo>
                  <a:pt x="358579" y="267283"/>
                  <a:pt x="242777" y="385497"/>
                  <a:pt x="242777" y="531265"/>
                </a:cubicBezTo>
                <a:cubicBezTo>
                  <a:pt x="242777" y="550946"/>
                  <a:pt x="245063" y="569993"/>
                  <a:pt x="248999" y="588404"/>
                </a:cubicBezTo>
                <a:lnTo>
                  <a:pt x="247729" y="588404"/>
                </a:lnTo>
                <a:cubicBezTo>
                  <a:pt x="110977" y="588404"/>
                  <a:pt x="-127" y="699507"/>
                  <a:pt x="0" y="836514"/>
                </a:cubicBezTo>
                <a:lnTo>
                  <a:pt x="0" y="841212"/>
                </a:lnTo>
                <a:cubicBezTo>
                  <a:pt x="127" y="978218"/>
                  <a:pt x="111231" y="1089195"/>
                  <a:pt x="248237" y="1089068"/>
                </a:cubicBezTo>
                <a:lnTo>
                  <a:pt x="2329871" y="1087925"/>
                </a:lnTo>
                <a:cubicBezTo>
                  <a:pt x="2466878" y="1087798"/>
                  <a:pt x="2577854" y="976695"/>
                  <a:pt x="2577727" y="839688"/>
                </a:cubicBezTo>
                <a:lnTo>
                  <a:pt x="2577727" y="835117"/>
                </a:lnTo>
                <a:close/>
              </a:path>
            </a:pathLst>
          </a:custGeom>
          <a:gradFill>
            <a:gsLst>
              <a:gs pos="96000">
                <a:schemeClr val="accent5">
                  <a:lumMod val="40000"/>
                  <a:lumOff val="60000"/>
                </a:schemeClr>
              </a:gs>
              <a:gs pos="0">
                <a:schemeClr val="bg1"/>
              </a:gs>
            </a:gsLst>
            <a:lin ang="5400000" scaled="1"/>
          </a:gradFill>
          <a:ln w="12669"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8" name="Graphic 6" descr="Cloud">
            <a:extLst>
              <a:ext uri="{FF2B5EF4-FFF2-40B4-BE49-F238E27FC236}">
                <a16:creationId xmlns:a16="http://schemas.microsoft.com/office/drawing/2014/main" id="{CFAA5ABA-7776-49AB-9A73-252A28992992}"/>
              </a:ext>
            </a:extLst>
          </p:cNvPr>
          <p:cNvSpPr>
            <a:spLocks noChangeAspect="1"/>
          </p:cNvSpPr>
          <p:nvPr userDrawn="1"/>
        </p:nvSpPr>
        <p:spPr>
          <a:xfrm>
            <a:off x="19780" y="1441763"/>
            <a:ext cx="833144" cy="648000"/>
          </a:xfrm>
          <a:custGeom>
            <a:avLst/>
            <a:gdLst>
              <a:gd name="connsiteX0" fmla="*/ 823770 w 810000"/>
              <a:gd name="connsiteY0" fmla="*/ 480492 h 648000"/>
              <a:gd name="connsiteX1" fmla="*/ 654642 w 810000"/>
              <a:gd name="connsiteY1" fmla="*/ 311526 h 648000"/>
              <a:gd name="connsiteX2" fmla="*/ 604098 w 810000"/>
              <a:gd name="connsiteY2" fmla="*/ 311526 h 648000"/>
              <a:gd name="connsiteX3" fmla="*/ 604584 w 810000"/>
              <a:gd name="connsiteY3" fmla="*/ 300186 h 648000"/>
              <a:gd name="connsiteX4" fmla="*/ 360288 w 810000"/>
              <a:gd name="connsiteY4" fmla="*/ 51516 h 648000"/>
              <a:gd name="connsiteX5" fmla="*/ 188892 w 810000"/>
              <a:gd name="connsiteY5" fmla="*/ 123444 h 648000"/>
              <a:gd name="connsiteX6" fmla="*/ 15876 w 810000"/>
              <a:gd name="connsiteY6" fmla="*/ 0 h 648000"/>
              <a:gd name="connsiteX7" fmla="*/ 0 w 810000"/>
              <a:gd name="connsiteY7" fmla="*/ 810 h 648000"/>
              <a:gd name="connsiteX8" fmla="*/ 0 w 810000"/>
              <a:gd name="connsiteY8" fmla="*/ 653184 h 648000"/>
              <a:gd name="connsiteX9" fmla="*/ 654804 w 810000"/>
              <a:gd name="connsiteY9" fmla="*/ 652860 h 648000"/>
              <a:gd name="connsiteX10" fmla="*/ 823770 w 810000"/>
              <a:gd name="connsiteY10" fmla="*/ 483732 h 648000"/>
              <a:gd name="connsiteX11" fmla="*/ 823770 w 810000"/>
              <a:gd name="connsiteY11" fmla="*/ 48049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0000" h="648000">
                <a:moveTo>
                  <a:pt x="823770" y="480492"/>
                </a:moveTo>
                <a:cubicBezTo>
                  <a:pt x="823770" y="387180"/>
                  <a:pt x="747954" y="311526"/>
                  <a:pt x="654642" y="311526"/>
                </a:cubicBezTo>
                <a:lnTo>
                  <a:pt x="604098" y="311526"/>
                </a:lnTo>
                <a:cubicBezTo>
                  <a:pt x="604260" y="307800"/>
                  <a:pt x="604584" y="304074"/>
                  <a:pt x="604584" y="300186"/>
                </a:cubicBezTo>
                <a:cubicBezTo>
                  <a:pt x="604584" y="162810"/>
                  <a:pt x="495072" y="51516"/>
                  <a:pt x="360288" y="51516"/>
                </a:cubicBezTo>
                <a:cubicBezTo>
                  <a:pt x="293382" y="51516"/>
                  <a:pt x="232956" y="79056"/>
                  <a:pt x="188892" y="123444"/>
                </a:cubicBezTo>
                <a:cubicBezTo>
                  <a:pt x="163134" y="51516"/>
                  <a:pt x="95580" y="0"/>
                  <a:pt x="15876" y="0"/>
                </a:cubicBezTo>
                <a:cubicBezTo>
                  <a:pt x="10530" y="0"/>
                  <a:pt x="5184" y="324"/>
                  <a:pt x="0" y="810"/>
                </a:cubicBezTo>
                <a:lnTo>
                  <a:pt x="0" y="653184"/>
                </a:lnTo>
                <a:lnTo>
                  <a:pt x="654804" y="652860"/>
                </a:lnTo>
                <a:cubicBezTo>
                  <a:pt x="748116" y="652860"/>
                  <a:pt x="823770" y="577044"/>
                  <a:pt x="823770" y="483732"/>
                </a:cubicBezTo>
                <a:lnTo>
                  <a:pt x="823770" y="480492"/>
                </a:lnTo>
                <a:close/>
              </a:path>
            </a:pathLst>
          </a:custGeom>
          <a:gradFill>
            <a:gsLst>
              <a:gs pos="96000">
                <a:schemeClr val="accent5">
                  <a:lumMod val="40000"/>
                  <a:lumOff val="60000"/>
                </a:schemeClr>
              </a:gs>
              <a:gs pos="0">
                <a:schemeClr val="bg1"/>
              </a:gs>
            </a:gsLst>
            <a:lin ang="5400000" scaled="1"/>
          </a:gradFill>
          <a:ln w="16062"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10" name="Text Placeholder 9">
            <a:extLst>
              <a:ext uri="{FF2B5EF4-FFF2-40B4-BE49-F238E27FC236}">
                <a16:creationId xmlns:a16="http://schemas.microsoft.com/office/drawing/2014/main" id="{8045B949-F5CA-4777-A5BF-405CB2DA39EE}"/>
              </a:ext>
            </a:extLst>
          </p:cNvPr>
          <p:cNvSpPr>
            <a:spLocks noGrp="1"/>
          </p:cNvSpPr>
          <p:nvPr userDrawn="1">
            <p:ph type="body" sz="quarter" idx="13" hasCustomPrompt="1"/>
          </p:nvPr>
        </p:nvSpPr>
        <p:spPr>
          <a:xfrm rot="20820000">
            <a:off x="2496445" y="2794496"/>
            <a:ext cx="2645962" cy="1730180"/>
          </a:xfrm>
        </p:spPr>
        <p:txBody>
          <a:bodyPr>
            <a:noAutofit/>
          </a:bodyPr>
          <a:lstStyle>
            <a:lvl1pPr marL="0" indent="0">
              <a:buNone/>
              <a:defRPr lang="en-US" sz="11500" b="1" kern="1200" dirty="0">
                <a:ln w="47625" cap="flat">
                  <a:solidFill>
                    <a:schemeClr val="bg1"/>
                  </a:solidFill>
                  <a:round/>
                </a:ln>
                <a:solidFill>
                  <a:schemeClr val="bg2"/>
                </a:solidFill>
                <a:effectLst>
                  <a:outerShdw blurRad="50800" dist="38100" dir="2700000" algn="tl" rotWithShape="0">
                    <a:schemeClr val="accent5">
                      <a:lumMod val="50000"/>
                      <a:alpha val="40000"/>
                    </a:schemeClr>
                  </a:outerShdw>
                </a:effectLst>
                <a:latin typeface="+mj-lt"/>
                <a:ea typeface="+mj-ea"/>
                <a:cs typeface="+mj-cs"/>
              </a:defRPr>
            </a:lvl1pPr>
          </a:lstStyle>
          <a:p>
            <a:pPr lvl="0"/>
            <a:r>
              <a:rPr lang="en-US" dirty="0"/>
              <a:t>Title</a:t>
            </a:r>
          </a:p>
        </p:txBody>
      </p:sp>
      <p:sp>
        <p:nvSpPr>
          <p:cNvPr id="2" name="Title 1">
            <a:extLst>
              <a:ext uri="{FF2B5EF4-FFF2-40B4-BE49-F238E27FC236}">
                <a16:creationId xmlns:a16="http://schemas.microsoft.com/office/drawing/2014/main" id="{DDF439FE-45FA-4DB3-A6D0-86A94AAD0971}"/>
              </a:ext>
            </a:extLst>
          </p:cNvPr>
          <p:cNvSpPr>
            <a:spLocks noGrp="1"/>
          </p:cNvSpPr>
          <p:nvPr userDrawn="1">
            <p:ph type="ctrTitle" hasCustomPrompt="1"/>
          </p:nvPr>
        </p:nvSpPr>
        <p:spPr>
          <a:xfrm rot="20760000">
            <a:off x="872163" y="1963274"/>
            <a:ext cx="3990804" cy="1422274"/>
          </a:xfrm>
        </p:spPr>
        <p:txBody>
          <a:bodyPr anchor="b"/>
          <a:lstStyle>
            <a:lvl1pPr algn="ctr">
              <a:defRPr sz="11500" b="1">
                <a:ln w="47625">
                  <a:solidFill>
                    <a:schemeClr val="bg1"/>
                  </a:solidFill>
                </a:ln>
                <a:effectLst>
                  <a:outerShdw blurRad="50800" dist="38100" dir="2700000" algn="tl" rotWithShape="0">
                    <a:schemeClr val="accent5">
                      <a:lumMod val="50000"/>
                      <a:alpha val="40000"/>
                    </a:schemeClr>
                  </a:outerShdw>
                </a:effectLst>
              </a:defRPr>
            </a:lvl1pPr>
          </a:lstStyle>
          <a:p>
            <a:r>
              <a:rPr lang="en-US" dirty="0"/>
              <a:t>Section</a:t>
            </a:r>
          </a:p>
        </p:txBody>
      </p:sp>
      <p:pic>
        <p:nvPicPr>
          <p:cNvPr id="12" name="Graphic 11" descr="Animal footprints">
            <a:extLst>
              <a:ext uri="{FF2B5EF4-FFF2-40B4-BE49-F238E27FC236}">
                <a16:creationId xmlns:a16="http://schemas.microsoft.com/office/drawing/2014/main" id="{BDC95EDC-EC46-42AB-907A-BAAC3257E0C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922387" y="5170728"/>
            <a:ext cx="1836000" cy="1636164"/>
          </a:xfrm>
          <a:prstGeom prst="rect">
            <a:avLst/>
          </a:prstGeom>
        </p:spPr>
      </p:pic>
      <p:sp>
        <p:nvSpPr>
          <p:cNvPr id="25" name="Picture Placeholder 47">
            <a:extLst>
              <a:ext uri="{FF2B5EF4-FFF2-40B4-BE49-F238E27FC236}">
                <a16:creationId xmlns:a16="http://schemas.microsoft.com/office/drawing/2014/main" id="{CF1E1E28-09C7-4F8D-9AA0-F873C7742627}"/>
              </a:ext>
            </a:extLst>
          </p:cNvPr>
          <p:cNvSpPr>
            <a:spLocks noGrp="1"/>
          </p:cNvSpPr>
          <p:nvPr userDrawn="1">
            <p:ph type="pic" sz="quarter" idx="15"/>
          </p:nvPr>
        </p:nvSpPr>
        <p:spPr>
          <a:xfrm>
            <a:off x="5420269" y="555914"/>
            <a:ext cx="5580000" cy="5580000"/>
          </a:xfrm>
          <a:prstGeom prst="ellipse">
            <a:avLst/>
          </a:prstGeom>
          <a:noFill/>
          <a:ln w="92075">
            <a:solidFill>
              <a:schemeClr val="bg1"/>
            </a:solidFill>
          </a:ln>
          <a:effectLst>
            <a:outerShdw blurRad="127000" dist="63500" dir="2700000" algn="tl" rotWithShape="0">
              <a:schemeClr val="accent5">
                <a:lumMod val="50000"/>
                <a:alpha val="40000"/>
              </a:schemeClr>
            </a:outerShdw>
          </a:effectLst>
        </p:spPr>
        <p:txBody>
          <a:bodyPr anchor="ctr" anchorCtr="0">
            <a:normAutofit/>
          </a:bodyPr>
          <a:lstStyle>
            <a:lvl1pPr marL="0" indent="0" algn="ctr">
              <a:buNone/>
              <a:defRPr sz="1400">
                <a:solidFill>
                  <a:schemeClr val="bg1"/>
                </a:solidFill>
              </a:defRPr>
            </a:lvl1pPr>
          </a:lstStyle>
          <a:p>
            <a:r>
              <a:rPr lang="en-US"/>
              <a:t>Click icon to add picture</a:t>
            </a:r>
            <a:endParaRPr lang="en-US" dirty="0"/>
          </a:p>
        </p:txBody>
      </p:sp>
      <p:sp>
        <p:nvSpPr>
          <p:cNvPr id="95" name="Graphic 93" descr="Cloud">
            <a:extLst>
              <a:ext uri="{FF2B5EF4-FFF2-40B4-BE49-F238E27FC236}">
                <a16:creationId xmlns:a16="http://schemas.microsoft.com/office/drawing/2014/main" id="{41DE4A73-60CC-40A2-A282-83D27930D9CE}"/>
              </a:ext>
            </a:extLst>
          </p:cNvPr>
          <p:cNvSpPr>
            <a:spLocks noChangeAspect="1"/>
          </p:cNvSpPr>
          <p:nvPr/>
        </p:nvSpPr>
        <p:spPr>
          <a:xfrm>
            <a:off x="11328000" y="770019"/>
            <a:ext cx="864000" cy="927529"/>
          </a:xfrm>
          <a:custGeom>
            <a:avLst/>
            <a:gdLst>
              <a:gd name="connsiteX0" fmla="*/ 648081 w 647700"/>
              <a:gd name="connsiteY0" fmla="*/ 0 h 695325"/>
              <a:gd name="connsiteX1" fmla="*/ 533115 w 647700"/>
              <a:gd name="connsiteY1" fmla="*/ 163354 h 695325"/>
              <a:gd name="connsiteX2" fmla="*/ 466916 w 647700"/>
              <a:gd name="connsiteY2" fmla="*/ 151924 h 695325"/>
              <a:gd name="connsiteX3" fmla="*/ 268986 w 647700"/>
              <a:gd name="connsiteY3" fmla="*/ 342138 h 695325"/>
              <a:gd name="connsiteX4" fmla="*/ 180309 w 647700"/>
              <a:gd name="connsiteY4" fmla="*/ 342329 h 695325"/>
              <a:gd name="connsiteX5" fmla="*/ 0 w 647700"/>
              <a:gd name="connsiteY5" fmla="*/ 523399 h 695325"/>
              <a:gd name="connsiteX6" fmla="*/ 0 w 647700"/>
              <a:gd name="connsiteY6" fmla="*/ 523399 h 695325"/>
              <a:gd name="connsiteX7" fmla="*/ 180975 w 647700"/>
              <a:gd name="connsiteY7" fmla="*/ 703707 h 695325"/>
              <a:gd name="connsiteX8" fmla="*/ 648081 w 647700"/>
              <a:gd name="connsiteY8" fmla="*/ 702850 h 695325"/>
              <a:gd name="connsiteX9" fmla="*/ 648081 w 647700"/>
              <a:gd name="connsiteY9" fmla="*/ 0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7700" h="695325">
                <a:moveTo>
                  <a:pt x="648081" y="0"/>
                </a:moveTo>
                <a:cubicBezTo>
                  <a:pt x="590836" y="36767"/>
                  <a:pt x="548640" y="94964"/>
                  <a:pt x="533115" y="163354"/>
                </a:cubicBezTo>
                <a:cubicBezTo>
                  <a:pt x="512350" y="156019"/>
                  <a:pt x="490157" y="151924"/>
                  <a:pt x="466916" y="151924"/>
                </a:cubicBezTo>
                <a:cubicBezTo>
                  <a:pt x="360141" y="152114"/>
                  <a:pt x="273463" y="236506"/>
                  <a:pt x="268986" y="342138"/>
                </a:cubicBezTo>
                <a:lnTo>
                  <a:pt x="180309" y="342329"/>
                </a:lnTo>
                <a:cubicBezTo>
                  <a:pt x="80582" y="342519"/>
                  <a:pt x="-190" y="423577"/>
                  <a:pt x="0" y="523399"/>
                </a:cubicBezTo>
                <a:lnTo>
                  <a:pt x="0" y="523399"/>
                </a:lnTo>
                <a:cubicBezTo>
                  <a:pt x="191" y="623126"/>
                  <a:pt x="81249" y="703898"/>
                  <a:pt x="180975" y="703707"/>
                </a:cubicBezTo>
                <a:lnTo>
                  <a:pt x="648081" y="702850"/>
                </a:lnTo>
                <a:lnTo>
                  <a:pt x="648081" y="0"/>
                </a:lnTo>
                <a:close/>
              </a:path>
            </a:pathLst>
          </a:custGeom>
          <a:gradFill>
            <a:gsLst>
              <a:gs pos="100000">
                <a:schemeClr val="accent5">
                  <a:lumMod val="40000"/>
                  <a:lumOff val="60000"/>
                </a:schemeClr>
              </a:gs>
              <a:gs pos="0">
                <a:schemeClr val="bg1"/>
              </a:gs>
            </a:gsLst>
            <a:lin ang="5400000" scaled="1"/>
          </a:gradFill>
          <a:ln w="9525" cap="flat">
            <a:noFill/>
            <a:prstDash val="solid"/>
            <a:miter/>
          </a:ln>
          <a:effectLst>
            <a:outerShdw blurRad="50800" dist="38100" dir="5400000" algn="t" rotWithShape="0">
              <a:schemeClr val="accent5">
                <a:lumMod val="50000"/>
                <a:alpha val="40000"/>
              </a:schemeClr>
            </a:outerShdw>
          </a:effectLst>
        </p:spPr>
        <p:txBody>
          <a:bodyPr rtlCol="0" anchor="ctr"/>
          <a:lstStyle/>
          <a:p>
            <a:endParaRPr lang="en-US" dirty="0"/>
          </a:p>
        </p:txBody>
      </p:sp>
    </p:spTree>
    <p:extLst>
      <p:ext uri="{BB962C8B-B14F-4D97-AF65-F5344CB8AC3E}">
        <p14:creationId xmlns:p14="http://schemas.microsoft.com/office/powerpoint/2010/main" val="185879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ank You Slide">
    <p:bg>
      <p:bgPr>
        <a:gradFill>
          <a:gsLst>
            <a:gs pos="0">
              <a:schemeClr val="accent5"/>
            </a:gs>
            <a:gs pos="100000">
              <a:schemeClr val="bg1"/>
            </a:gs>
          </a:gsLst>
          <a:lin ang="5400000" scaled="1"/>
        </a:gradFill>
        <a:effectLst/>
      </p:bgPr>
    </p:bg>
    <p:spTree>
      <p:nvGrpSpPr>
        <p:cNvPr id="1" name=""/>
        <p:cNvGrpSpPr/>
        <p:nvPr/>
      </p:nvGrpSpPr>
      <p:grpSpPr>
        <a:xfrm>
          <a:off x="0" y="0"/>
          <a:ext cx="0" cy="0"/>
          <a:chOff x="0" y="0"/>
          <a:chExt cx="0" cy="0"/>
        </a:xfrm>
      </p:grpSpPr>
      <p:sp>
        <p:nvSpPr>
          <p:cNvPr id="41" name="Graphic 39" descr="Cloud">
            <a:extLst>
              <a:ext uri="{FF2B5EF4-FFF2-40B4-BE49-F238E27FC236}">
                <a16:creationId xmlns:a16="http://schemas.microsoft.com/office/drawing/2014/main" id="{84693828-C56D-4A5C-ABB5-7674FBFDE0BB}"/>
              </a:ext>
            </a:extLst>
          </p:cNvPr>
          <p:cNvSpPr/>
          <p:nvPr userDrawn="1"/>
        </p:nvSpPr>
        <p:spPr>
          <a:xfrm>
            <a:off x="7255484" y="1102439"/>
            <a:ext cx="2577600" cy="1079290"/>
          </a:xfrm>
          <a:custGeom>
            <a:avLst/>
            <a:gdLst>
              <a:gd name="connsiteX0" fmla="*/ 2577727 w 2577600"/>
              <a:gd name="connsiteY0" fmla="*/ 835117 h 1079290"/>
              <a:gd name="connsiteX1" fmla="*/ 2329490 w 2577600"/>
              <a:gd name="connsiteY1" fmla="*/ 587261 h 1079290"/>
              <a:gd name="connsiteX2" fmla="*/ 2255845 w 2577600"/>
              <a:gd name="connsiteY2" fmla="*/ 587261 h 1079290"/>
              <a:gd name="connsiteX3" fmla="*/ 2256226 w 2577600"/>
              <a:gd name="connsiteY3" fmla="*/ 570754 h 1079290"/>
              <a:gd name="connsiteX4" fmla="*/ 1897647 w 2577600"/>
              <a:gd name="connsiteY4" fmla="*/ 205827 h 1079290"/>
              <a:gd name="connsiteX5" fmla="*/ 1646236 w 2577600"/>
              <a:gd name="connsiteY5" fmla="*/ 311090 h 1079290"/>
              <a:gd name="connsiteX6" fmla="*/ 1392031 w 2577600"/>
              <a:gd name="connsiteY6" fmla="*/ 130023 h 1079290"/>
              <a:gd name="connsiteX7" fmla="*/ 1246517 w 2577600"/>
              <a:gd name="connsiteY7" fmla="*/ 173449 h 1079290"/>
              <a:gd name="connsiteX8" fmla="*/ 941523 w 2577600"/>
              <a:gd name="connsiteY8" fmla="*/ 0 h 1079290"/>
              <a:gd name="connsiteX9" fmla="*/ 592340 w 2577600"/>
              <a:gd name="connsiteY9" fmla="*/ 284044 h 1079290"/>
              <a:gd name="connsiteX10" fmla="*/ 501680 w 2577600"/>
              <a:gd name="connsiteY10" fmla="*/ 267156 h 1079290"/>
              <a:gd name="connsiteX11" fmla="*/ 242777 w 2577600"/>
              <a:gd name="connsiteY11" fmla="*/ 531265 h 1079290"/>
              <a:gd name="connsiteX12" fmla="*/ 248999 w 2577600"/>
              <a:gd name="connsiteY12" fmla="*/ 588404 h 1079290"/>
              <a:gd name="connsiteX13" fmla="*/ 247729 w 2577600"/>
              <a:gd name="connsiteY13" fmla="*/ 588404 h 1079290"/>
              <a:gd name="connsiteX14" fmla="*/ 0 w 2577600"/>
              <a:gd name="connsiteY14" fmla="*/ 836514 h 1079290"/>
              <a:gd name="connsiteX15" fmla="*/ 0 w 2577600"/>
              <a:gd name="connsiteY15" fmla="*/ 841212 h 1079290"/>
              <a:gd name="connsiteX16" fmla="*/ 248237 w 2577600"/>
              <a:gd name="connsiteY16" fmla="*/ 1089068 h 1079290"/>
              <a:gd name="connsiteX17" fmla="*/ 2329871 w 2577600"/>
              <a:gd name="connsiteY17" fmla="*/ 1087925 h 1079290"/>
              <a:gd name="connsiteX18" fmla="*/ 2577727 w 2577600"/>
              <a:gd name="connsiteY18" fmla="*/ 839688 h 1079290"/>
              <a:gd name="connsiteX19" fmla="*/ 2577727 w 2577600"/>
              <a:gd name="connsiteY19" fmla="*/ 835117 h 1079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77600" h="1079290">
                <a:moveTo>
                  <a:pt x="2577727" y="835117"/>
                </a:moveTo>
                <a:cubicBezTo>
                  <a:pt x="2577600" y="698111"/>
                  <a:pt x="2466497" y="587134"/>
                  <a:pt x="2329490" y="587261"/>
                </a:cubicBezTo>
                <a:lnTo>
                  <a:pt x="2255845" y="587261"/>
                </a:lnTo>
                <a:cubicBezTo>
                  <a:pt x="2256099" y="581801"/>
                  <a:pt x="2256226" y="576214"/>
                  <a:pt x="2256226" y="570754"/>
                </a:cubicBezTo>
                <a:cubicBezTo>
                  <a:pt x="2256099" y="369118"/>
                  <a:pt x="2095602" y="205700"/>
                  <a:pt x="1897647" y="205827"/>
                </a:cubicBezTo>
                <a:cubicBezTo>
                  <a:pt x="1799622" y="205827"/>
                  <a:pt x="1710866" y="246078"/>
                  <a:pt x="1646236" y="311090"/>
                </a:cubicBezTo>
                <a:cubicBezTo>
                  <a:pt x="1608397" y="205319"/>
                  <a:pt x="1508849" y="129896"/>
                  <a:pt x="1392031" y="130023"/>
                </a:cubicBezTo>
                <a:cubicBezTo>
                  <a:pt x="1338448" y="130023"/>
                  <a:pt x="1288546" y="146022"/>
                  <a:pt x="1246517" y="173449"/>
                </a:cubicBezTo>
                <a:cubicBezTo>
                  <a:pt x="1183411" y="69202"/>
                  <a:pt x="1070403" y="-127"/>
                  <a:pt x="941523" y="0"/>
                </a:cubicBezTo>
                <a:cubicBezTo>
                  <a:pt x="770995" y="127"/>
                  <a:pt x="628528" y="121516"/>
                  <a:pt x="592340" y="284044"/>
                </a:cubicBezTo>
                <a:cubicBezTo>
                  <a:pt x="564152" y="273251"/>
                  <a:pt x="533678" y="267156"/>
                  <a:pt x="501680" y="267156"/>
                </a:cubicBezTo>
                <a:cubicBezTo>
                  <a:pt x="358579" y="267283"/>
                  <a:pt x="242777" y="385497"/>
                  <a:pt x="242777" y="531265"/>
                </a:cubicBezTo>
                <a:cubicBezTo>
                  <a:pt x="242777" y="550946"/>
                  <a:pt x="245063" y="569993"/>
                  <a:pt x="248999" y="588404"/>
                </a:cubicBezTo>
                <a:lnTo>
                  <a:pt x="247729" y="588404"/>
                </a:lnTo>
                <a:cubicBezTo>
                  <a:pt x="110977" y="588404"/>
                  <a:pt x="-127" y="699507"/>
                  <a:pt x="0" y="836514"/>
                </a:cubicBezTo>
                <a:lnTo>
                  <a:pt x="0" y="841212"/>
                </a:lnTo>
                <a:cubicBezTo>
                  <a:pt x="127" y="978218"/>
                  <a:pt x="111231" y="1089195"/>
                  <a:pt x="248237" y="1089068"/>
                </a:cubicBezTo>
                <a:lnTo>
                  <a:pt x="2329871" y="1087925"/>
                </a:lnTo>
                <a:cubicBezTo>
                  <a:pt x="2466878" y="1087798"/>
                  <a:pt x="2577854" y="976695"/>
                  <a:pt x="2577727" y="839688"/>
                </a:cubicBezTo>
                <a:lnTo>
                  <a:pt x="2577727" y="835117"/>
                </a:lnTo>
                <a:close/>
              </a:path>
            </a:pathLst>
          </a:custGeom>
          <a:gradFill>
            <a:gsLst>
              <a:gs pos="96000">
                <a:schemeClr val="accent5">
                  <a:lumMod val="40000"/>
                  <a:lumOff val="60000"/>
                </a:schemeClr>
              </a:gs>
              <a:gs pos="0">
                <a:schemeClr val="bg1"/>
              </a:gs>
            </a:gsLst>
            <a:lin ang="5400000" scaled="1"/>
          </a:gradFill>
          <a:ln w="12669"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grpSp>
        <p:nvGrpSpPr>
          <p:cNvPr id="15" name="Group 14" descr="Grass">
            <a:extLst>
              <a:ext uri="{FF2B5EF4-FFF2-40B4-BE49-F238E27FC236}">
                <a16:creationId xmlns:a16="http://schemas.microsoft.com/office/drawing/2014/main" id="{6069D732-6D56-4F78-BCB3-3630A00299A3}"/>
              </a:ext>
            </a:extLst>
          </p:cNvPr>
          <p:cNvGrpSpPr/>
          <p:nvPr userDrawn="1"/>
        </p:nvGrpSpPr>
        <p:grpSpPr>
          <a:xfrm>
            <a:off x="-600" y="1914774"/>
            <a:ext cx="12193200" cy="4943226"/>
            <a:chOff x="-600" y="1914774"/>
            <a:chExt cx="12193200" cy="4943226"/>
          </a:xfrm>
        </p:grpSpPr>
        <p:sp>
          <p:nvSpPr>
            <p:cNvPr id="51" name="Graphic 15">
              <a:extLst>
                <a:ext uri="{FF2B5EF4-FFF2-40B4-BE49-F238E27FC236}">
                  <a16:creationId xmlns:a16="http://schemas.microsoft.com/office/drawing/2014/main" id="{EF340FF6-87A0-49D8-BBB9-8F28A0CBF7F2}"/>
                </a:ext>
              </a:extLst>
            </p:cNvPr>
            <p:cNvSpPr>
              <a:spLocks noChangeAspect="1"/>
            </p:cNvSpPr>
            <p:nvPr userDrawn="1"/>
          </p:nvSpPr>
          <p:spPr>
            <a:xfrm>
              <a:off x="5139600" y="1982397"/>
              <a:ext cx="7052400" cy="2312679"/>
            </a:xfrm>
            <a:custGeom>
              <a:avLst/>
              <a:gdLst>
                <a:gd name="connsiteX0" fmla="*/ 5288661 w 5286375"/>
                <a:gd name="connsiteY0" fmla="*/ 104198 h 1733550"/>
                <a:gd name="connsiteX1" fmla="*/ 3180493 w 5286375"/>
                <a:gd name="connsiteY1" fmla="*/ 28855 h 1733550"/>
                <a:gd name="connsiteX2" fmla="*/ 0 w 5286375"/>
                <a:gd name="connsiteY2" fmla="*/ 945637 h 1733550"/>
                <a:gd name="connsiteX3" fmla="*/ 926211 w 5286375"/>
                <a:gd name="connsiteY3" fmla="*/ 915157 h 1733550"/>
                <a:gd name="connsiteX4" fmla="*/ 5288661 w 5286375"/>
                <a:gd name="connsiteY4" fmla="*/ 1739545 h 1733550"/>
                <a:gd name="connsiteX5" fmla="*/ 5288661 w 5286375"/>
                <a:gd name="connsiteY5" fmla="*/ 104198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86375" h="1733550">
                  <a:moveTo>
                    <a:pt x="5288661" y="104198"/>
                  </a:moveTo>
                  <a:cubicBezTo>
                    <a:pt x="4680966" y="2471"/>
                    <a:pt x="3955066" y="-29152"/>
                    <a:pt x="3180493" y="28855"/>
                  </a:cubicBezTo>
                  <a:cubicBezTo>
                    <a:pt x="1801368" y="132202"/>
                    <a:pt x="617220" y="493675"/>
                    <a:pt x="0" y="945637"/>
                  </a:cubicBezTo>
                  <a:cubicBezTo>
                    <a:pt x="301466" y="925634"/>
                    <a:pt x="610838" y="915157"/>
                    <a:pt x="926211" y="915157"/>
                  </a:cubicBezTo>
                  <a:cubicBezTo>
                    <a:pt x="2675096" y="915157"/>
                    <a:pt x="4240340" y="1235292"/>
                    <a:pt x="5288661" y="1739545"/>
                  </a:cubicBezTo>
                  <a:lnTo>
                    <a:pt x="5288661" y="104198"/>
                  </a:lnTo>
                  <a:close/>
                </a:path>
              </a:pathLst>
            </a:custGeom>
            <a:gradFill>
              <a:gsLst>
                <a:gs pos="100000">
                  <a:schemeClr val="accent1">
                    <a:alpha val="85000"/>
                  </a:schemeClr>
                </a:gs>
                <a:gs pos="0">
                  <a:schemeClr val="accent6">
                    <a:lumMod val="50000"/>
                  </a:schemeClr>
                </a:gs>
              </a:gsLst>
              <a:lin ang="5400000" scaled="1"/>
            </a:grad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0D173898-454C-4307-8711-C564E762E2EF}"/>
                </a:ext>
              </a:extLst>
            </p:cNvPr>
            <p:cNvSpPr/>
            <p:nvPr userDrawn="1"/>
          </p:nvSpPr>
          <p:spPr>
            <a:xfrm>
              <a:off x="0" y="2729346"/>
              <a:ext cx="4402800" cy="1857600"/>
            </a:xfrm>
            <a:custGeom>
              <a:avLst/>
              <a:gdLst>
                <a:gd name="connsiteX0" fmla="*/ 0 w 3295650"/>
                <a:gd name="connsiteY0" fmla="*/ 1394083 h 1390650"/>
                <a:gd name="connsiteX1" fmla="*/ 3302603 w 3295650"/>
                <a:gd name="connsiteY1" fmla="*/ 414913 h 1390650"/>
                <a:gd name="connsiteX2" fmla="*/ 1819466 w 3295650"/>
                <a:gd name="connsiteY2" fmla="*/ 42581 h 1390650"/>
                <a:gd name="connsiteX3" fmla="*/ 0 w 3295650"/>
                <a:gd name="connsiteY3" fmla="*/ 125543 h 1390650"/>
                <a:gd name="connsiteX4" fmla="*/ 0 w 3295650"/>
                <a:gd name="connsiteY4" fmla="*/ 1394083 h 13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5650" h="1390650">
                  <a:moveTo>
                    <a:pt x="0" y="1394083"/>
                  </a:moveTo>
                  <a:cubicBezTo>
                    <a:pt x="758000" y="920214"/>
                    <a:pt x="1927765" y="565694"/>
                    <a:pt x="3302603" y="414913"/>
                  </a:cubicBezTo>
                  <a:cubicBezTo>
                    <a:pt x="2892743" y="241653"/>
                    <a:pt x="2381250" y="108113"/>
                    <a:pt x="1819466" y="42581"/>
                  </a:cubicBezTo>
                  <a:cubicBezTo>
                    <a:pt x="1127189" y="-38096"/>
                    <a:pt x="485489" y="-663"/>
                    <a:pt x="0" y="125543"/>
                  </a:cubicBezTo>
                  <a:lnTo>
                    <a:pt x="0" y="1394083"/>
                  </a:lnTo>
                  <a:close/>
                </a:path>
              </a:pathLst>
            </a:custGeom>
            <a:gradFill>
              <a:gsLst>
                <a:gs pos="11000">
                  <a:schemeClr val="accent6">
                    <a:lumMod val="50000"/>
                    <a:alpha val="85000"/>
                  </a:schemeClr>
                </a:gs>
                <a:gs pos="100000">
                  <a:schemeClr val="accent1"/>
                </a:gs>
              </a:gsLst>
              <a:lin ang="5400000" scaled="1"/>
            </a:gradFill>
            <a:ln w="9525" cap="flat">
              <a:noFill/>
              <a:prstDash val="solid"/>
              <a:miter/>
            </a:ln>
          </p:spPr>
          <p:txBody>
            <a:bodyPr rtlCol="0" anchor="ctr"/>
            <a:lstStyle/>
            <a:p>
              <a:endParaRPr lang="en-US" dirty="0"/>
            </a:p>
          </p:txBody>
        </p:sp>
        <p:sp>
          <p:nvSpPr>
            <p:cNvPr id="54" name="Graphic 17">
              <a:extLst>
                <a:ext uri="{FF2B5EF4-FFF2-40B4-BE49-F238E27FC236}">
                  <a16:creationId xmlns:a16="http://schemas.microsoft.com/office/drawing/2014/main" id="{E96417E4-9597-42DD-A606-23ABD8D1C4D0}"/>
                </a:ext>
              </a:extLst>
            </p:cNvPr>
            <p:cNvSpPr>
              <a:spLocks noChangeAspect="1"/>
            </p:cNvSpPr>
            <p:nvPr userDrawn="1"/>
          </p:nvSpPr>
          <p:spPr>
            <a:xfrm>
              <a:off x="-600" y="3070803"/>
              <a:ext cx="12193200" cy="1494079"/>
            </a:xfrm>
            <a:custGeom>
              <a:avLst/>
              <a:gdLst>
                <a:gd name="connsiteX0" fmla="*/ 0 w 9172575"/>
                <a:gd name="connsiteY0" fmla="*/ 1129379 h 1123950"/>
                <a:gd name="connsiteX1" fmla="*/ 779240 w 9172575"/>
                <a:gd name="connsiteY1" fmla="*/ 734092 h 1123950"/>
                <a:gd name="connsiteX2" fmla="*/ 4810125 w 9172575"/>
                <a:gd name="connsiteY2" fmla="*/ 54007 h 1123950"/>
                <a:gd name="connsiteX3" fmla="*/ 8841010 w 9172575"/>
                <a:gd name="connsiteY3" fmla="*/ 734092 h 1123950"/>
                <a:gd name="connsiteX4" fmla="*/ 9172575 w 9172575"/>
                <a:gd name="connsiteY4" fmla="*/ 881158 h 1123950"/>
                <a:gd name="connsiteX5" fmla="*/ 9172575 w 9172575"/>
                <a:gd name="connsiteY5" fmla="*/ 821341 h 1123950"/>
                <a:gd name="connsiteX6" fmla="*/ 8861393 w 9172575"/>
                <a:gd name="connsiteY6" fmla="*/ 684181 h 1123950"/>
                <a:gd name="connsiteX7" fmla="*/ 4810125 w 9172575"/>
                <a:gd name="connsiteY7" fmla="*/ 0 h 1123950"/>
                <a:gd name="connsiteX8" fmla="*/ 758857 w 9172575"/>
                <a:gd name="connsiteY8" fmla="*/ 684086 h 1123950"/>
                <a:gd name="connsiteX9" fmla="*/ 0 w 9172575"/>
                <a:gd name="connsiteY9" fmla="*/ 1065562 h 1123950"/>
                <a:gd name="connsiteX10" fmla="*/ 0 w 9172575"/>
                <a:gd name="connsiteY10" fmla="*/ 1129379 h 112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72575" h="1123950">
                  <a:moveTo>
                    <a:pt x="0" y="1129379"/>
                  </a:moveTo>
                  <a:cubicBezTo>
                    <a:pt x="221933" y="987266"/>
                    <a:pt x="482346" y="855059"/>
                    <a:pt x="779240" y="734092"/>
                  </a:cubicBezTo>
                  <a:cubicBezTo>
                    <a:pt x="1855470" y="295561"/>
                    <a:pt x="3286982" y="54007"/>
                    <a:pt x="4810125" y="54007"/>
                  </a:cubicBezTo>
                  <a:cubicBezTo>
                    <a:pt x="6333268" y="54007"/>
                    <a:pt x="7764780" y="295561"/>
                    <a:pt x="8841010" y="734092"/>
                  </a:cubicBezTo>
                  <a:cubicBezTo>
                    <a:pt x="8957120" y="781431"/>
                    <a:pt x="9067705" y="830485"/>
                    <a:pt x="9172575" y="881158"/>
                  </a:cubicBezTo>
                  <a:lnTo>
                    <a:pt x="9172575" y="821341"/>
                  </a:lnTo>
                  <a:cubicBezTo>
                    <a:pt x="9073705" y="774097"/>
                    <a:pt x="8969978" y="728377"/>
                    <a:pt x="8861393" y="684181"/>
                  </a:cubicBezTo>
                  <a:cubicBezTo>
                    <a:pt x="7778877" y="242983"/>
                    <a:pt x="6340031" y="0"/>
                    <a:pt x="4810125" y="0"/>
                  </a:cubicBezTo>
                  <a:cubicBezTo>
                    <a:pt x="3280220" y="0"/>
                    <a:pt x="1841373" y="242983"/>
                    <a:pt x="758857" y="684086"/>
                  </a:cubicBezTo>
                  <a:cubicBezTo>
                    <a:pt x="471869" y="801053"/>
                    <a:pt x="218313" y="928592"/>
                    <a:pt x="0" y="1065562"/>
                  </a:cubicBezTo>
                  <a:lnTo>
                    <a:pt x="0" y="1129379"/>
                  </a:lnTo>
                  <a:close/>
                </a:path>
              </a:pathLst>
            </a:custGeom>
            <a:solidFill>
              <a:schemeClr val="accent3"/>
            </a:solidFill>
            <a:ln w="9525" cap="flat">
              <a:noFill/>
              <a:prstDash val="solid"/>
              <a:miter/>
            </a:ln>
          </p:spPr>
          <p:txBody>
            <a:bodyPr rtlCol="0" anchor="ctr"/>
            <a:lstStyle/>
            <a:p>
              <a:endParaRPr lang="en-US" dirty="0"/>
            </a:p>
          </p:txBody>
        </p:sp>
        <p:sp>
          <p:nvSpPr>
            <p:cNvPr id="55" name="Graphic 19">
              <a:extLst>
                <a:ext uri="{FF2B5EF4-FFF2-40B4-BE49-F238E27FC236}">
                  <a16:creationId xmlns:a16="http://schemas.microsoft.com/office/drawing/2014/main" id="{4019D259-B0C2-4276-B9D2-A5C1A516505B}"/>
                </a:ext>
              </a:extLst>
            </p:cNvPr>
            <p:cNvSpPr>
              <a:spLocks noChangeAspect="1"/>
            </p:cNvSpPr>
            <p:nvPr/>
          </p:nvSpPr>
          <p:spPr>
            <a:xfrm>
              <a:off x="0" y="2685289"/>
              <a:ext cx="4420800" cy="558952"/>
            </a:xfrm>
            <a:custGeom>
              <a:avLst/>
              <a:gdLst>
                <a:gd name="connsiteX0" fmla="*/ 1832134 w 3314700"/>
                <a:gd name="connsiteY0" fmla="*/ 42963 h 419100"/>
                <a:gd name="connsiteX1" fmla="*/ 0 w 3314700"/>
                <a:gd name="connsiteY1" fmla="*/ 127355 h 419100"/>
                <a:gd name="connsiteX2" fmla="*/ 0 w 3314700"/>
                <a:gd name="connsiteY2" fmla="*/ 183362 h 419100"/>
                <a:gd name="connsiteX3" fmla="*/ 1108234 w 3314700"/>
                <a:gd name="connsiteY3" fmla="*/ 54012 h 419100"/>
                <a:gd name="connsiteX4" fmla="*/ 1825847 w 3314700"/>
                <a:gd name="connsiteY4" fmla="*/ 96684 h 419100"/>
                <a:gd name="connsiteX5" fmla="*/ 3203924 w 3314700"/>
                <a:gd name="connsiteY5" fmla="*/ 427106 h 419100"/>
                <a:gd name="connsiteX6" fmla="*/ 3315938 w 3314700"/>
                <a:gd name="connsiteY6" fmla="*/ 414438 h 419100"/>
                <a:gd name="connsiteX7" fmla="*/ 1832134 w 3314700"/>
                <a:gd name="connsiteY7" fmla="*/ 42963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14700" h="419100">
                  <a:moveTo>
                    <a:pt x="1832134" y="42963"/>
                  </a:moveTo>
                  <a:cubicBezTo>
                    <a:pt x="1157192" y="-35713"/>
                    <a:pt x="509016" y="-5614"/>
                    <a:pt x="0" y="127355"/>
                  </a:cubicBezTo>
                  <a:lnTo>
                    <a:pt x="0" y="183362"/>
                  </a:lnTo>
                  <a:cubicBezTo>
                    <a:pt x="321564" y="97732"/>
                    <a:pt x="700754" y="54012"/>
                    <a:pt x="1108234" y="54012"/>
                  </a:cubicBezTo>
                  <a:cubicBezTo>
                    <a:pt x="1340168" y="54012"/>
                    <a:pt x="1581150" y="68109"/>
                    <a:pt x="1825847" y="96684"/>
                  </a:cubicBezTo>
                  <a:cubicBezTo>
                    <a:pt x="2329625" y="155358"/>
                    <a:pt x="2804160" y="270039"/>
                    <a:pt x="3203924" y="427106"/>
                  </a:cubicBezTo>
                  <a:cubicBezTo>
                    <a:pt x="3241167" y="422725"/>
                    <a:pt x="3278505" y="418534"/>
                    <a:pt x="3315938" y="414438"/>
                  </a:cubicBezTo>
                  <a:cubicBezTo>
                    <a:pt x="2893314" y="236225"/>
                    <a:pt x="2379536" y="106781"/>
                    <a:pt x="1832134" y="42963"/>
                  </a:cubicBezTo>
                  <a:close/>
                </a:path>
              </a:pathLst>
            </a:custGeom>
            <a:solidFill>
              <a:schemeClr val="accent3"/>
            </a:solidFill>
            <a:ln w="9525" cap="flat">
              <a:noFill/>
              <a:prstDash val="solid"/>
              <a:miter/>
            </a:ln>
          </p:spPr>
          <p:txBody>
            <a:bodyPr rtlCol="0" anchor="ctr"/>
            <a:lstStyle/>
            <a:p>
              <a:endParaRPr lang="en-US" dirty="0"/>
            </a:p>
          </p:txBody>
        </p:sp>
        <p:sp>
          <p:nvSpPr>
            <p:cNvPr id="56" name="Graphic 21">
              <a:extLst>
                <a:ext uri="{FF2B5EF4-FFF2-40B4-BE49-F238E27FC236}">
                  <a16:creationId xmlns:a16="http://schemas.microsoft.com/office/drawing/2014/main" id="{59CE2DDC-5F67-4D59-A876-6AF403305F73}"/>
                </a:ext>
              </a:extLst>
            </p:cNvPr>
            <p:cNvSpPr>
              <a:spLocks noChangeAspect="1"/>
            </p:cNvSpPr>
            <p:nvPr/>
          </p:nvSpPr>
          <p:spPr>
            <a:xfrm>
              <a:off x="5139600" y="1914774"/>
              <a:ext cx="7052400" cy="1257996"/>
            </a:xfrm>
            <a:custGeom>
              <a:avLst/>
              <a:gdLst>
                <a:gd name="connsiteX0" fmla="*/ 589217 w 5286375"/>
                <a:gd name="connsiteY0" fmla="*/ 675894 h 942975"/>
                <a:gd name="connsiteX1" fmla="*/ 3192495 w 5286375"/>
                <a:gd name="connsiteY1" fmla="*/ 82963 h 942975"/>
                <a:gd name="connsiteX2" fmla="*/ 3956114 w 5286375"/>
                <a:gd name="connsiteY2" fmla="*/ 54007 h 942975"/>
                <a:gd name="connsiteX3" fmla="*/ 5289137 w 5286375"/>
                <a:gd name="connsiteY3" fmla="*/ 156877 h 942975"/>
                <a:gd name="connsiteX4" fmla="*/ 5289137 w 5286375"/>
                <a:gd name="connsiteY4" fmla="*/ 102108 h 942975"/>
                <a:gd name="connsiteX5" fmla="*/ 3188494 w 5286375"/>
                <a:gd name="connsiteY5" fmla="*/ 29147 h 942975"/>
                <a:gd name="connsiteX6" fmla="*/ 567023 w 5286375"/>
                <a:gd name="connsiteY6" fmla="*/ 626650 h 942975"/>
                <a:gd name="connsiteX7" fmla="*/ 0 w 5286375"/>
                <a:gd name="connsiteY7" fmla="*/ 946309 h 942975"/>
                <a:gd name="connsiteX8" fmla="*/ 103823 w 5286375"/>
                <a:gd name="connsiteY8" fmla="*/ 939832 h 942975"/>
                <a:gd name="connsiteX9" fmla="*/ 589217 w 5286375"/>
                <a:gd name="connsiteY9" fmla="*/ 675894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6375" h="942975">
                  <a:moveTo>
                    <a:pt x="589217" y="675894"/>
                  </a:moveTo>
                  <a:cubicBezTo>
                    <a:pt x="1272921" y="368142"/>
                    <a:pt x="2197513" y="157544"/>
                    <a:pt x="3192495" y="82963"/>
                  </a:cubicBezTo>
                  <a:cubicBezTo>
                    <a:pt x="3451479" y="63532"/>
                    <a:pt x="3706940" y="54007"/>
                    <a:pt x="3956114" y="54007"/>
                  </a:cubicBezTo>
                  <a:cubicBezTo>
                    <a:pt x="4430840" y="54007"/>
                    <a:pt x="4882230" y="88869"/>
                    <a:pt x="5289137" y="156877"/>
                  </a:cubicBezTo>
                  <a:lnTo>
                    <a:pt x="5289137" y="102108"/>
                  </a:lnTo>
                  <a:cubicBezTo>
                    <a:pt x="4666298" y="-1047"/>
                    <a:pt x="3941255" y="-27336"/>
                    <a:pt x="3188494" y="29147"/>
                  </a:cubicBezTo>
                  <a:cubicBezTo>
                    <a:pt x="2187321" y="104204"/>
                    <a:pt x="1256348" y="316326"/>
                    <a:pt x="567023" y="626650"/>
                  </a:cubicBezTo>
                  <a:cubicBezTo>
                    <a:pt x="343472" y="727234"/>
                    <a:pt x="153829" y="834581"/>
                    <a:pt x="0" y="946309"/>
                  </a:cubicBezTo>
                  <a:cubicBezTo>
                    <a:pt x="34481" y="944023"/>
                    <a:pt x="69152" y="941832"/>
                    <a:pt x="103823" y="939832"/>
                  </a:cubicBezTo>
                  <a:cubicBezTo>
                    <a:pt x="241078" y="847821"/>
                    <a:pt x="403384" y="759524"/>
                    <a:pt x="589217" y="675894"/>
                  </a:cubicBezTo>
                  <a:close/>
                </a:path>
              </a:pathLst>
            </a:custGeom>
            <a:solidFill>
              <a:schemeClr val="accent3"/>
            </a:solidFill>
            <a:ln w="9525" cap="flat">
              <a:noFill/>
              <a:prstDash val="solid"/>
              <a:miter/>
            </a:ln>
          </p:spPr>
          <p:txBody>
            <a:bodyPr rtlCol="0" anchor="ctr"/>
            <a:lstStyle/>
            <a:p>
              <a:endParaRPr lang="en-US" dirty="0"/>
            </a:p>
          </p:txBody>
        </p:sp>
        <p:sp>
          <p:nvSpPr>
            <p:cNvPr id="12" name="Graphic 8">
              <a:extLst>
                <a:ext uri="{FF2B5EF4-FFF2-40B4-BE49-F238E27FC236}">
                  <a16:creationId xmlns:a16="http://schemas.microsoft.com/office/drawing/2014/main" id="{5D4FA401-BBB1-4DD9-B6FA-1E3B872EC2C2}"/>
                </a:ext>
              </a:extLst>
            </p:cNvPr>
            <p:cNvSpPr>
              <a:spLocks noChangeAspect="1"/>
            </p:cNvSpPr>
            <p:nvPr/>
          </p:nvSpPr>
          <p:spPr>
            <a:xfrm>
              <a:off x="-600" y="3122804"/>
              <a:ext cx="12193200" cy="3735196"/>
            </a:xfrm>
            <a:custGeom>
              <a:avLst/>
              <a:gdLst>
                <a:gd name="connsiteX0" fmla="*/ 0 w 9172575"/>
                <a:gd name="connsiteY0" fmla="*/ 2809875 h 2809875"/>
                <a:gd name="connsiteX1" fmla="*/ 9172575 w 9172575"/>
                <a:gd name="connsiteY1" fmla="*/ 2809875 h 2809875"/>
                <a:gd name="connsiteX2" fmla="*/ 9172575 w 9172575"/>
                <a:gd name="connsiteY2" fmla="*/ 824389 h 2809875"/>
                <a:gd name="connsiteX3" fmla="*/ 4810125 w 9172575"/>
                <a:gd name="connsiteY3" fmla="*/ 0 h 2809875"/>
                <a:gd name="connsiteX4" fmla="*/ 0 w 9172575"/>
                <a:gd name="connsiteY4" fmla="*/ 1070801 h 2809875"/>
                <a:gd name="connsiteX5" fmla="*/ 0 w 9172575"/>
                <a:gd name="connsiteY5" fmla="*/ 2809875 h 280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2575" h="2809875">
                  <a:moveTo>
                    <a:pt x="0" y="2809875"/>
                  </a:moveTo>
                  <a:lnTo>
                    <a:pt x="9172575" y="2809875"/>
                  </a:lnTo>
                  <a:lnTo>
                    <a:pt x="9172575" y="824389"/>
                  </a:lnTo>
                  <a:cubicBezTo>
                    <a:pt x="8124254" y="320135"/>
                    <a:pt x="6558915" y="0"/>
                    <a:pt x="4810125" y="0"/>
                  </a:cubicBezTo>
                  <a:cubicBezTo>
                    <a:pt x="2791111" y="0"/>
                    <a:pt x="1016603" y="426625"/>
                    <a:pt x="0" y="1070801"/>
                  </a:cubicBezTo>
                  <a:lnTo>
                    <a:pt x="0" y="2809875"/>
                  </a:lnTo>
                  <a:close/>
                </a:path>
              </a:pathLst>
            </a:custGeom>
            <a:gradFill>
              <a:gsLst>
                <a:gs pos="0">
                  <a:schemeClr val="accent3">
                    <a:lumMod val="75000"/>
                  </a:schemeClr>
                </a:gs>
                <a:gs pos="87000">
                  <a:schemeClr val="accent6">
                    <a:lumMod val="50000"/>
                    <a:alpha val="85000"/>
                  </a:schemeClr>
                </a:gs>
              </a:gsLst>
              <a:lin ang="5400000" scaled="1"/>
            </a:gradFill>
            <a:ln w="9525" cap="flat">
              <a:noFill/>
              <a:prstDash val="solid"/>
              <a:miter/>
            </a:ln>
          </p:spPr>
          <p:txBody>
            <a:bodyPr rtlCol="0" anchor="ctr"/>
            <a:lstStyle/>
            <a:p>
              <a:endParaRPr lang="en-US" dirty="0"/>
            </a:p>
          </p:txBody>
        </p:sp>
      </p:grpSp>
      <p:sp>
        <p:nvSpPr>
          <p:cNvPr id="4" name="Date Placeholder 3">
            <a:extLst>
              <a:ext uri="{FF2B5EF4-FFF2-40B4-BE49-F238E27FC236}">
                <a16:creationId xmlns:a16="http://schemas.microsoft.com/office/drawing/2014/main" id="{2EAAEAB4-6E69-4C07-9225-AA2BA7A0A500}"/>
              </a:ext>
            </a:extLst>
          </p:cNvPr>
          <p:cNvSpPr>
            <a:spLocks noGrp="1"/>
          </p:cNvSpPr>
          <p:nvPr userDrawn="1">
            <p:ph type="dt" sz="half" idx="10"/>
          </p:nvPr>
        </p:nvSpPr>
        <p:spPr/>
        <p:txBody>
          <a:bodyPr/>
          <a:lstStyle/>
          <a:p>
            <a:fld id="{D7705BBB-19B7-422C-81BC-3C84FAD60FC2}" type="datetime1">
              <a:rPr lang="en-US" smtClean="0"/>
              <a:t>10/11/22</a:t>
            </a:fld>
            <a:endParaRPr lang="en-US" dirty="0"/>
          </a:p>
        </p:txBody>
      </p:sp>
      <p:sp>
        <p:nvSpPr>
          <p:cNvPr id="5" name="Footer Placeholder 4">
            <a:extLst>
              <a:ext uri="{FF2B5EF4-FFF2-40B4-BE49-F238E27FC236}">
                <a16:creationId xmlns:a16="http://schemas.microsoft.com/office/drawing/2014/main" id="{BBCE54A0-611A-4C38-B092-C1FD121BD4B3}"/>
              </a:ext>
            </a:extLst>
          </p:cNvPr>
          <p:cNvSpPr>
            <a:spLocks noGrp="1"/>
          </p:cNvSpPr>
          <p:nvPr userDrawn="1">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22D366-2348-4A64-AEFC-DDE74A8C07DF}"/>
              </a:ext>
            </a:extLst>
          </p:cNvPr>
          <p:cNvSpPr>
            <a:spLocks noGrp="1"/>
          </p:cNvSpPr>
          <p:nvPr userDrawn="1">
            <p:ph type="sldNum" sz="quarter" idx="12"/>
          </p:nvPr>
        </p:nvSpPr>
        <p:spPr/>
        <p:txBody>
          <a:bodyPr/>
          <a:lstStyle>
            <a:lvl1pPr>
              <a:defRPr>
                <a:solidFill>
                  <a:schemeClr val="tx2"/>
                </a:solidFill>
              </a:defRPr>
            </a:lvl1pPr>
          </a:lstStyle>
          <a:p>
            <a:fld id="{2F639228-50FA-4E74-A1E2-36410642796A}" type="slidenum">
              <a:rPr lang="en-US" smtClean="0"/>
              <a:pPr/>
              <a:t>‹#›</a:t>
            </a:fld>
            <a:endParaRPr lang="en-US" dirty="0"/>
          </a:p>
        </p:txBody>
      </p:sp>
      <p:pic>
        <p:nvPicPr>
          <p:cNvPr id="34" name="Graphic 33" descr="Animal footprints">
            <a:extLst>
              <a:ext uri="{FF2B5EF4-FFF2-40B4-BE49-F238E27FC236}">
                <a16:creationId xmlns:a16="http://schemas.microsoft.com/office/drawing/2014/main" id="{8715FFD0-CCA6-4631-8CB5-596D04321BD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38196" y="5821464"/>
            <a:ext cx="4499319" cy="943200"/>
          </a:xfrm>
          <a:prstGeom prst="rect">
            <a:avLst/>
          </a:prstGeom>
        </p:spPr>
      </p:pic>
      <p:pic>
        <p:nvPicPr>
          <p:cNvPr id="35" name="Graphic 34" descr="Animal footprints">
            <a:extLst>
              <a:ext uri="{FF2B5EF4-FFF2-40B4-BE49-F238E27FC236}">
                <a16:creationId xmlns:a16="http://schemas.microsoft.com/office/drawing/2014/main" id="{75680B12-738C-4D9F-9DE0-4FC961F5B9F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794131" y="4381198"/>
            <a:ext cx="2246400" cy="2373315"/>
          </a:xfrm>
          <a:prstGeom prst="rect">
            <a:avLst/>
          </a:prstGeom>
        </p:spPr>
      </p:pic>
      <p:sp>
        <p:nvSpPr>
          <p:cNvPr id="8" name="Graphic 6" descr="Cloud">
            <a:extLst>
              <a:ext uri="{FF2B5EF4-FFF2-40B4-BE49-F238E27FC236}">
                <a16:creationId xmlns:a16="http://schemas.microsoft.com/office/drawing/2014/main" id="{CFAA5ABA-7776-49AB-9A73-252A28992992}"/>
              </a:ext>
            </a:extLst>
          </p:cNvPr>
          <p:cNvSpPr>
            <a:spLocks noChangeAspect="1"/>
          </p:cNvSpPr>
          <p:nvPr userDrawn="1"/>
        </p:nvSpPr>
        <p:spPr>
          <a:xfrm>
            <a:off x="0" y="394359"/>
            <a:ext cx="786858" cy="612000"/>
          </a:xfrm>
          <a:custGeom>
            <a:avLst/>
            <a:gdLst>
              <a:gd name="connsiteX0" fmla="*/ 823770 w 810000"/>
              <a:gd name="connsiteY0" fmla="*/ 480492 h 648000"/>
              <a:gd name="connsiteX1" fmla="*/ 654642 w 810000"/>
              <a:gd name="connsiteY1" fmla="*/ 311526 h 648000"/>
              <a:gd name="connsiteX2" fmla="*/ 604098 w 810000"/>
              <a:gd name="connsiteY2" fmla="*/ 311526 h 648000"/>
              <a:gd name="connsiteX3" fmla="*/ 604584 w 810000"/>
              <a:gd name="connsiteY3" fmla="*/ 300186 h 648000"/>
              <a:gd name="connsiteX4" fmla="*/ 360288 w 810000"/>
              <a:gd name="connsiteY4" fmla="*/ 51516 h 648000"/>
              <a:gd name="connsiteX5" fmla="*/ 188892 w 810000"/>
              <a:gd name="connsiteY5" fmla="*/ 123444 h 648000"/>
              <a:gd name="connsiteX6" fmla="*/ 15876 w 810000"/>
              <a:gd name="connsiteY6" fmla="*/ 0 h 648000"/>
              <a:gd name="connsiteX7" fmla="*/ 0 w 810000"/>
              <a:gd name="connsiteY7" fmla="*/ 810 h 648000"/>
              <a:gd name="connsiteX8" fmla="*/ 0 w 810000"/>
              <a:gd name="connsiteY8" fmla="*/ 653184 h 648000"/>
              <a:gd name="connsiteX9" fmla="*/ 654804 w 810000"/>
              <a:gd name="connsiteY9" fmla="*/ 652860 h 648000"/>
              <a:gd name="connsiteX10" fmla="*/ 823770 w 810000"/>
              <a:gd name="connsiteY10" fmla="*/ 483732 h 648000"/>
              <a:gd name="connsiteX11" fmla="*/ 823770 w 810000"/>
              <a:gd name="connsiteY11" fmla="*/ 480492 h 64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10000" h="648000">
                <a:moveTo>
                  <a:pt x="823770" y="480492"/>
                </a:moveTo>
                <a:cubicBezTo>
                  <a:pt x="823770" y="387180"/>
                  <a:pt x="747954" y="311526"/>
                  <a:pt x="654642" y="311526"/>
                </a:cubicBezTo>
                <a:lnTo>
                  <a:pt x="604098" y="311526"/>
                </a:lnTo>
                <a:cubicBezTo>
                  <a:pt x="604260" y="307800"/>
                  <a:pt x="604584" y="304074"/>
                  <a:pt x="604584" y="300186"/>
                </a:cubicBezTo>
                <a:cubicBezTo>
                  <a:pt x="604584" y="162810"/>
                  <a:pt x="495072" y="51516"/>
                  <a:pt x="360288" y="51516"/>
                </a:cubicBezTo>
                <a:cubicBezTo>
                  <a:pt x="293382" y="51516"/>
                  <a:pt x="232956" y="79056"/>
                  <a:pt x="188892" y="123444"/>
                </a:cubicBezTo>
                <a:cubicBezTo>
                  <a:pt x="163134" y="51516"/>
                  <a:pt x="95580" y="0"/>
                  <a:pt x="15876" y="0"/>
                </a:cubicBezTo>
                <a:cubicBezTo>
                  <a:pt x="10530" y="0"/>
                  <a:pt x="5184" y="324"/>
                  <a:pt x="0" y="810"/>
                </a:cubicBezTo>
                <a:lnTo>
                  <a:pt x="0" y="653184"/>
                </a:lnTo>
                <a:lnTo>
                  <a:pt x="654804" y="652860"/>
                </a:lnTo>
                <a:cubicBezTo>
                  <a:pt x="748116" y="652860"/>
                  <a:pt x="823770" y="577044"/>
                  <a:pt x="823770" y="483732"/>
                </a:cubicBezTo>
                <a:lnTo>
                  <a:pt x="823770" y="480492"/>
                </a:lnTo>
                <a:close/>
              </a:path>
            </a:pathLst>
          </a:custGeom>
          <a:gradFill>
            <a:gsLst>
              <a:gs pos="96000">
                <a:schemeClr val="accent5">
                  <a:lumMod val="40000"/>
                  <a:lumOff val="60000"/>
                </a:schemeClr>
              </a:gs>
              <a:gs pos="0">
                <a:schemeClr val="bg1"/>
              </a:gs>
            </a:gsLst>
            <a:lin ang="5400000" scaled="1"/>
          </a:gradFill>
          <a:ln w="16062" cap="flat">
            <a:noFill/>
            <a:prstDash val="solid"/>
            <a:miter/>
          </a:ln>
          <a:effectLst>
            <a:outerShdw blurRad="50800" dist="38100" dir="2700000" algn="tl" rotWithShape="0">
              <a:schemeClr val="accent5">
                <a:lumMod val="50000"/>
                <a:alpha val="40000"/>
              </a:schemeClr>
            </a:outerShdw>
          </a:effectLst>
        </p:spPr>
        <p:txBody>
          <a:bodyPr rtlCol="0" anchor="ctr"/>
          <a:lstStyle/>
          <a:p>
            <a:endParaRPr lang="en-US" dirty="0"/>
          </a:p>
        </p:txBody>
      </p:sp>
      <p:sp>
        <p:nvSpPr>
          <p:cNvPr id="10" name="Text Placeholder 9">
            <a:extLst>
              <a:ext uri="{FF2B5EF4-FFF2-40B4-BE49-F238E27FC236}">
                <a16:creationId xmlns:a16="http://schemas.microsoft.com/office/drawing/2014/main" id="{8045B949-F5CA-4777-A5BF-405CB2DA39EE}"/>
              </a:ext>
            </a:extLst>
          </p:cNvPr>
          <p:cNvSpPr>
            <a:spLocks noGrp="1"/>
          </p:cNvSpPr>
          <p:nvPr userDrawn="1">
            <p:ph type="body" sz="quarter" idx="13" hasCustomPrompt="1"/>
          </p:nvPr>
        </p:nvSpPr>
        <p:spPr>
          <a:xfrm rot="20820000">
            <a:off x="4027881" y="1124231"/>
            <a:ext cx="2645962" cy="1730180"/>
          </a:xfrm>
        </p:spPr>
        <p:txBody>
          <a:bodyPr>
            <a:noAutofit/>
          </a:bodyPr>
          <a:lstStyle>
            <a:lvl1pPr marL="0" indent="0">
              <a:buNone/>
              <a:defRPr lang="en-US" sz="11500" b="1" kern="1200" dirty="0">
                <a:ln w="47625" cap="flat">
                  <a:solidFill>
                    <a:schemeClr val="bg1"/>
                  </a:solidFill>
                  <a:round/>
                </a:ln>
                <a:solidFill>
                  <a:schemeClr val="bg2"/>
                </a:solidFill>
                <a:effectLst>
                  <a:outerShdw blurRad="50800" dist="38100" dir="2700000" algn="tl" rotWithShape="0">
                    <a:schemeClr val="accent5">
                      <a:lumMod val="50000"/>
                      <a:alpha val="40000"/>
                    </a:schemeClr>
                  </a:outerShdw>
                </a:effectLst>
                <a:latin typeface="+mj-lt"/>
                <a:ea typeface="+mj-ea"/>
                <a:cs typeface="+mj-cs"/>
              </a:defRPr>
            </a:lvl1pPr>
          </a:lstStyle>
          <a:p>
            <a:pPr lvl="0"/>
            <a:r>
              <a:rPr lang="en-US" dirty="0"/>
              <a:t>You!</a:t>
            </a:r>
          </a:p>
        </p:txBody>
      </p:sp>
      <p:sp>
        <p:nvSpPr>
          <p:cNvPr id="2" name="Title 1">
            <a:extLst>
              <a:ext uri="{FF2B5EF4-FFF2-40B4-BE49-F238E27FC236}">
                <a16:creationId xmlns:a16="http://schemas.microsoft.com/office/drawing/2014/main" id="{DDF439FE-45FA-4DB3-A6D0-86A94AAD0971}"/>
              </a:ext>
            </a:extLst>
          </p:cNvPr>
          <p:cNvSpPr>
            <a:spLocks noGrp="1"/>
          </p:cNvSpPr>
          <p:nvPr userDrawn="1">
            <p:ph type="ctrTitle" hasCustomPrompt="1"/>
          </p:nvPr>
        </p:nvSpPr>
        <p:spPr>
          <a:xfrm rot="20760000">
            <a:off x="556579" y="846927"/>
            <a:ext cx="4282821" cy="1422274"/>
          </a:xfrm>
        </p:spPr>
        <p:txBody>
          <a:bodyPr anchor="b"/>
          <a:lstStyle>
            <a:lvl1pPr algn="ctr">
              <a:defRPr sz="11500" b="1">
                <a:ln w="47625">
                  <a:solidFill>
                    <a:schemeClr val="bg1"/>
                  </a:solidFill>
                </a:ln>
                <a:effectLst>
                  <a:outerShdw blurRad="50800" dist="38100" dir="2700000" algn="tl" rotWithShape="0">
                    <a:schemeClr val="accent5">
                      <a:lumMod val="50000"/>
                      <a:alpha val="40000"/>
                    </a:schemeClr>
                  </a:outerShdw>
                </a:effectLst>
              </a:defRPr>
            </a:lvl1pPr>
          </a:lstStyle>
          <a:p>
            <a:r>
              <a:rPr lang="en-US" dirty="0"/>
              <a:t>Thank</a:t>
            </a:r>
          </a:p>
        </p:txBody>
      </p:sp>
      <p:sp>
        <p:nvSpPr>
          <p:cNvPr id="19" name="Graphic 17" descr="Cloud">
            <a:extLst>
              <a:ext uri="{FF2B5EF4-FFF2-40B4-BE49-F238E27FC236}">
                <a16:creationId xmlns:a16="http://schemas.microsoft.com/office/drawing/2014/main" id="{85A2B403-C597-45FE-86F8-21EFD56302CB}"/>
              </a:ext>
            </a:extLst>
          </p:cNvPr>
          <p:cNvSpPr>
            <a:spLocks noChangeAspect="1"/>
          </p:cNvSpPr>
          <p:nvPr/>
        </p:nvSpPr>
        <p:spPr>
          <a:xfrm>
            <a:off x="11544379" y="449176"/>
            <a:ext cx="631579" cy="720000"/>
          </a:xfrm>
          <a:custGeom>
            <a:avLst/>
            <a:gdLst>
              <a:gd name="connsiteX0" fmla="*/ 476631 w 476250"/>
              <a:gd name="connsiteY0" fmla="*/ 381 h 542925"/>
              <a:gd name="connsiteX1" fmla="*/ 466916 w 476250"/>
              <a:gd name="connsiteY1" fmla="*/ 0 h 542925"/>
              <a:gd name="connsiteX2" fmla="*/ 268986 w 476250"/>
              <a:gd name="connsiteY2" fmla="*/ 190214 h 542925"/>
              <a:gd name="connsiteX3" fmla="*/ 180309 w 476250"/>
              <a:gd name="connsiteY3" fmla="*/ 190405 h 542925"/>
              <a:gd name="connsiteX4" fmla="*/ 0 w 476250"/>
              <a:gd name="connsiteY4" fmla="*/ 371380 h 542925"/>
              <a:gd name="connsiteX5" fmla="*/ 0 w 476250"/>
              <a:gd name="connsiteY5" fmla="*/ 371380 h 542925"/>
              <a:gd name="connsiteX6" fmla="*/ 180975 w 476250"/>
              <a:gd name="connsiteY6" fmla="*/ 551688 h 542925"/>
              <a:gd name="connsiteX7" fmla="*/ 476631 w 476250"/>
              <a:gd name="connsiteY7" fmla="*/ 551117 h 542925"/>
              <a:gd name="connsiteX8" fmla="*/ 476631 w 476250"/>
              <a:gd name="connsiteY8" fmla="*/ 381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6250" h="542925">
                <a:moveTo>
                  <a:pt x="476631" y="381"/>
                </a:moveTo>
                <a:cubicBezTo>
                  <a:pt x="473393" y="286"/>
                  <a:pt x="470250" y="0"/>
                  <a:pt x="466916" y="0"/>
                </a:cubicBezTo>
                <a:cubicBezTo>
                  <a:pt x="360141" y="191"/>
                  <a:pt x="273463" y="84582"/>
                  <a:pt x="268986" y="190214"/>
                </a:cubicBezTo>
                <a:lnTo>
                  <a:pt x="180309" y="190405"/>
                </a:lnTo>
                <a:cubicBezTo>
                  <a:pt x="80582" y="190595"/>
                  <a:pt x="-190" y="271558"/>
                  <a:pt x="0" y="371380"/>
                </a:cubicBezTo>
                <a:lnTo>
                  <a:pt x="0" y="371380"/>
                </a:lnTo>
                <a:cubicBezTo>
                  <a:pt x="191" y="471202"/>
                  <a:pt x="81249" y="551879"/>
                  <a:pt x="180975" y="551688"/>
                </a:cubicBezTo>
                <a:lnTo>
                  <a:pt x="476631" y="551117"/>
                </a:lnTo>
                <a:lnTo>
                  <a:pt x="476631" y="381"/>
                </a:lnTo>
                <a:close/>
              </a:path>
            </a:pathLst>
          </a:custGeom>
          <a:gradFill>
            <a:gsLst>
              <a:gs pos="100000">
                <a:schemeClr val="accent5">
                  <a:lumMod val="40000"/>
                  <a:lumOff val="60000"/>
                </a:schemeClr>
              </a:gs>
              <a:gs pos="0">
                <a:schemeClr val="bg1"/>
              </a:gs>
            </a:gsLst>
            <a:lin ang="5400000" scaled="1"/>
          </a:gradFill>
          <a:ln w="9525" cap="flat">
            <a:noFill/>
            <a:prstDash val="solid"/>
            <a:miter/>
          </a:ln>
          <a:effectLst>
            <a:outerShdw blurRad="50800" dist="38100" dir="5400000" algn="t" rotWithShape="0">
              <a:schemeClr val="accent5">
                <a:lumMod val="50000"/>
                <a:alpha val="40000"/>
              </a:schemeClr>
            </a:outerShdw>
          </a:effectLst>
        </p:spPr>
        <p:txBody>
          <a:bodyPr rtlCol="0" anchor="ctr"/>
          <a:lstStyle/>
          <a:p>
            <a:endParaRPr lang="en-US" dirty="0"/>
          </a:p>
        </p:txBody>
      </p:sp>
      <p:sp>
        <p:nvSpPr>
          <p:cNvPr id="13" name="Text Placeholder 12">
            <a:extLst>
              <a:ext uri="{FF2B5EF4-FFF2-40B4-BE49-F238E27FC236}">
                <a16:creationId xmlns:a16="http://schemas.microsoft.com/office/drawing/2014/main" id="{4C365B88-676A-45E4-BDA2-21EA40BB053E}"/>
              </a:ext>
            </a:extLst>
          </p:cNvPr>
          <p:cNvSpPr>
            <a:spLocks noGrp="1"/>
          </p:cNvSpPr>
          <p:nvPr userDrawn="1">
            <p:ph type="body" sz="quarter" idx="18"/>
          </p:nvPr>
        </p:nvSpPr>
        <p:spPr>
          <a:xfrm>
            <a:off x="5888453" y="3613535"/>
            <a:ext cx="4567976" cy="2764358"/>
          </a:xfrm>
        </p:spPr>
        <p:txBody>
          <a:bodyPr anchor="t" anchorCtr="0">
            <a:normAutofit/>
          </a:bodyPr>
          <a:lstStyle>
            <a:lvl1pPr marL="0" indent="0" algn="l">
              <a:buNone/>
              <a:defRPr lang="en-US" sz="2200" b="1" i="0" kern="1200" smtClean="0">
                <a:ln w="82550">
                  <a:noFill/>
                </a:ln>
                <a:solidFill>
                  <a:schemeClr val="bg1"/>
                </a:solidFill>
                <a:effectLst>
                  <a:outerShdw blurRad="63500" dist="50800" dir="2700000" algn="tl" rotWithShape="0">
                    <a:schemeClr val="accent5">
                      <a:lumMod val="50000"/>
                      <a:alpha val="25000"/>
                    </a:schemeClr>
                  </a:outerShdw>
                </a:effectLst>
                <a:latin typeface="+mn-lt"/>
                <a:ea typeface="+mj-ea"/>
                <a:cs typeface="+mj-cs"/>
              </a:defRPr>
            </a:lvl1pPr>
          </a:lstStyle>
          <a:p>
            <a:pPr lvl="0"/>
            <a:r>
              <a:rPr lang="en-US"/>
              <a:t>Click to edit Master text styles</a:t>
            </a:r>
          </a:p>
        </p:txBody>
      </p:sp>
      <p:sp>
        <p:nvSpPr>
          <p:cNvPr id="42" name="Text Placeholder 12">
            <a:extLst>
              <a:ext uri="{FF2B5EF4-FFF2-40B4-BE49-F238E27FC236}">
                <a16:creationId xmlns:a16="http://schemas.microsoft.com/office/drawing/2014/main" id="{9CFC9E56-83CA-4BC6-87B7-91F2848976A6}"/>
              </a:ext>
            </a:extLst>
          </p:cNvPr>
          <p:cNvSpPr>
            <a:spLocks noGrp="1"/>
          </p:cNvSpPr>
          <p:nvPr userDrawn="1">
            <p:ph type="body" sz="quarter" idx="19"/>
          </p:nvPr>
        </p:nvSpPr>
        <p:spPr>
          <a:xfrm>
            <a:off x="1215283" y="4089315"/>
            <a:ext cx="4469779" cy="1432338"/>
          </a:xfrm>
        </p:spPr>
        <p:txBody>
          <a:bodyPr anchor="t" anchorCtr="0">
            <a:normAutofit/>
          </a:bodyPr>
          <a:lstStyle>
            <a:lvl1pPr marL="0" indent="0" algn="l">
              <a:buNone/>
              <a:defRPr lang="en-US" sz="2200" b="1" i="0" kern="1200" smtClean="0">
                <a:ln w="82550">
                  <a:noFill/>
                </a:ln>
                <a:solidFill>
                  <a:schemeClr val="bg1"/>
                </a:solidFill>
                <a:effectLst>
                  <a:outerShdw blurRad="63500" dist="50800" dir="2700000" algn="tl" rotWithShape="0">
                    <a:schemeClr val="accent5">
                      <a:lumMod val="50000"/>
                      <a:alpha val="25000"/>
                    </a:schemeClr>
                  </a:outerShdw>
                </a:effectLst>
                <a:latin typeface="+mn-lt"/>
                <a:ea typeface="+mj-ea"/>
                <a:cs typeface="+mj-cs"/>
              </a:defRPr>
            </a:lvl1pPr>
          </a:lstStyle>
          <a:p>
            <a:pPr lvl="0"/>
            <a:r>
              <a:rPr lang="en-US"/>
              <a:t>Click to edit Master text styles</a:t>
            </a:r>
          </a:p>
        </p:txBody>
      </p:sp>
      <p:sp>
        <p:nvSpPr>
          <p:cNvPr id="11" name="Text Placeholder 9">
            <a:extLst>
              <a:ext uri="{FF2B5EF4-FFF2-40B4-BE49-F238E27FC236}">
                <a16:creationId xmlns:a16="http://schemas.microsoft.com/office/drawing/2014/main" id="{6C6796E6-1F9F-439B-A5EC-5F0CA6835A2B}"/>
              </a:ext>
            </a:extLst>
          </p:cNvPr>
          <p:cNvSpPr>
            <a:spLocks noGrp="1"/>
          </p:cNvSpPr>
          <p:nvPr userDrawn="1">
            <p:ph type="body" sz="quarter" idx="14" hasCustomPrompt="1"/>
          </p:nvPr>
        </p:nvSpPr>
        <p:spPr>
          <a:xfrm>
            <a:off x="1074603" y="3243644"/>
            <a:ext cx="3773379" cy="761567"/>
          </a:xfrm>
        </p:spPr>
        <p:txBody>
          <a:bodyPr anchor="ctr" anchorCtr="0">
            <a:noAutofit/>
          </a:bodyPr>
          <a:lstStyle>
            <a:lvl1pPr marL="0" indent="0" algn="ctr">
              <a:buNone/>
              <a:defRPr lang="en-US" sz="6000" b="1" kern="1200" dirty="0">
                <a:ln w="24130">
                  <a:solidFill>
                    <a:schemeClr val="bg1"/>
                  </a:solidFill>
                </a:ln>
                <a:solidFill>
                  <a:schemeClr val="bg2"/>
                </a:solidFill>
                <a:effectLst>
                  <a:outerShdw blurRad="50800" dist="38100" dir="2700000" algn="tl" rotWithShape="0">
                    <a:schemeClr val="accent5">
                      <a:lumMod val="50000"/>
                      <a:alpha val="40000"/>
                    </a:schemeClr>
                  </a:outerShdw>
                </a:effectLst>
                <a:latin typeface="+mj-lt"/>
                <a:ea typeface="+mj-ea"/>
                <a:cs typeface="+mj-cs"/>
              </a:defRPr>
            </a:lvl1pPr>
          </a:lstStyle>
          <a:p>
            <a:pPr lvl="0"/>
            <a:r>
              <a:rPr lang="en-US" dirty="0"/>
              <a:t>Lorem Ipsum</a:t>
            </a:r>
          </a:p>
        </p:txBody>
      </p:sp>
      <p:sp>
        <p:nvSpPr>
          <p:cNvPr id="36" name="Text Placeholder 9">
            <a:extLst>
              <a:ext uri="{FF2B5EF4-FFF2-40B4-BE49-F238E27FC236}">
                <a16:creationId xmlns:a16="http://schemas.microsoft.com/office/drawing/2014/main" id="{95028744-D6A5-47C2-819D-FE2473E45A00}"/>
              </a:ext>
            </a:extLst>
          </p:cNvPr>
          <p:cNvSpPr>
            <a:spLocks noGrp="1"/>
          </p:cNvSpPr>
          <p:nvPr>
            <p:ph type="body" sz="quarter" idx="20" hasCustomPrompt="1"/>
          </p:nvPr>
        </p:nvSpPr>
        <p:spPr>
          <a:xfrm>
            <a:off x="5874385" y="2747649"/>
            <a:ext cx="4216086" cy="761567"/>
          </a:xfrm>
        </p:spPr>
        <p:txBody>
          <a:bodyPr anchor="ctr" anchorCtr="0">
            <a:noAutofit/>
          </a:bodyPr>
          <a:lstStyle>
            <a:lvl1pPr marL="0" indent="0" algn="ctr">
              <a:buNone/>
              <a:defRPr lang="en-US" sz="6000" b="1" kern="1200" dirty="0">
                <a:ln w="24130">
                  <a:solidFill>
                    <a:schemeClr val="bg1"/>
                  </a:solidFill>
                </a:ln>
                <a:solidFill>
                  <a:schemeClr val="bg2"/>
                </a:solidFill>
                <a:effectLst>
                  <a:outerShdw blurRad="50800" dist="38100" dir="2700000" algn="tl" rotWithShape="0">
                    <a:schemeClr val="accent5">
                      <a:lumMod val="50000"/>
                      <a:alpha val="40000"/>
                    </a:schemeClr>
                  </a:outerShdw>
                </a:effectLst>
                <a:latin typeface="+mj-lt"/>
                <a:ea typeface="+mj-ea"/>
                <a:cs typeface="+mj-cs"/>
              </a:defRPr>
            </a:lvl1pPr>
          </a:lstStyle>
          <a:p>
            <a:pPr lvl="0"/>
            <a:r>
              <a:rPr lang="en-US" dirty="0"/>
              <a:t>Dolor Sit Amet</a:t>
            </a:r>
          </a:p>
        </p:txBody>
      </p:sp>
    </p:spTree>
    <p:extLst>
      <p:ext uri="{BB962C8B-B14F-4D97-AF65-F5344CB8AC3E}">
        <p14:creationId xmlns:p14="http://schemas.microsoft.com/office/powerpoint/2010/main" val="554314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100000">
              <a:schemeClr val="bg1"/>
            </a:gs>
            <a:gs pos="0">
              <a:schemeClr val="accent5"/>
            </a:gs>
          </a:gsLst>
          <a:lin ang="5400000" scaled="1"/>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EF2D794-C3FC-4747-AFDF-9C7DC6554E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D492083-D64D-49A2-A29C-DCB29BF5EE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64828C-75B0-4D80-95D1-E47E563C48E2}"/>
              </a:ext>
            </a:extLst>
          </p:cNvPr>
          <p:cNvSpPr>
            <a:spLocks noGrp="1"/>
          </p:cNvSpPr>
          <p:nvPr>
            <p:ph type="dt" sz="half" idx="2"/>
          </p:nvPr>
        </p:nvSpPr>
        <p:spPr>
          <a:xfrm>
            <a:off x="838200" y="5984460"/>
            <a:ext cx="2743200" cy="544512"/>
          </a:xfrm>
          <a:prstGeom prst="rect">
            <a:avLst/>
          </a:prstGeom>
        </p:spPr>
        <p:txBody>
          <a:bodyPr vert="horz" lIns="91440" tIns="45720" rIns="91440" bIns="45720" rtlCol="0" anchor="ctr"/>
          <a:lstStyle>
            <a:lvl1pPr algn="l">
              <a:defRPr sz="1200">
                <a:solidFill>
                  <a:schemeClr val="accent4">
                    <a:lumMod val="60000"/>
                    <a:lumOff val="40000"/>
                  </a:schemeClr>
                </a:solidFill>
              </a:defRPr>
            </a:lvl1pPr>
          </a:lstStyle>
          <a:p>
            <a:fld id="{8B662F5A-0E5C-4580-85BF-17B7CAF82C68}" type="datetime1">
              <a:rPr lang="en-US" smtClean="0"/>
              <a:t>10/11/22</a:t>
            </a:fld>
            <a:endParaRPr lang="en-US" dirty="0"/>
          </a:p>
        </p:txBody>
      </p:sp>
      <p:sp>
        <p:nvSpPr>
          <p:cNvPr id="5" name="Footer Placeholder 4">
            <a:extLst>
              <a:ext uri="{FF2B5EF4-FFF2-40B4-BE49-F238E27FC236}">
                <a16:creationId xmlns:a16="http://schemas.microsoft.com/office/drawing/2014/main" id="{429B2D71-B7ED-4C89-80A3-DBF951946020}"/>
              </a:ext>
            </a:extLst>
          </p:cNvPr>
          <p:cNvSpPr>
            <a:spLocks noGrp="1"/>
          </p:cNvSpPr>
          <p:nvPr>
            <p:ph type="ftr" sz="quarter" idx="3"/>
          </p:nvPr>
        </p:nvSpPr>
        <p:spPr>
          <a:xfrm>
            <a:off x="4038600" y="5984460"/>
            <a:ext cx="4114800" cy="544512"/>
          </a:xfrm>
          <a:prstGeom prst="rect">
            <a:avLst/>
          </a:prstGeom>
        </p:spPr>
        <p:txBody>
          <a:bodyPr vert="horz" lIns="91440" tIns="45720" rIns="91440" bIns="45720" rtlCol="0" anchor="ctr"/>
          <a:lstStyle>
            <a:lvl1pPr algn="ctr">
              <a:defRPr sz="1200">
                <a:solidFill>
                  <a:schemeClr val="accent4">
                    <a:lumMod val="60000"/>
                    <a:lumOff val="40000"/>
                  </a:schemeClr>
                </a:solidFill>
              </a:defRPr>
            </a:lvl1pPr>
          </a:lstStyle>
          <a:p>
            <a:endParaRPr lang="en-US" dirty="0"/>
          </a:p>
        </p:txBody>
      </p:sp>
      <p:sp>
        <p:nvSpPr>
          <p:cNvPr id="6" name="Slide Number Placeholder 5">
            <a:extLst>
              <a:ext uri="{FF2B5EF4-FFF2-40B4-BE49-F238E27FC236}">
                <a16:creationId xmlns:a16="http://schemas.microsoft.com/office/drawing/2014/main" id="{26F89543-E686-42A0-B524-7D0B848857DD}"/>
              </a:ext>
            </a:extLst>
          </p:cNvPr>
          <p:cNvSpPr>
            <a:spLocks noGrp="1"/>
          </p:cNvSpPr>
          <p:nvPr>
            <p:ph type="sldNum" sz="quarter" idx="4"/>
          </p:nvPr>
        </p:nvSpPr>
        <p:spPr>
          <a:xfrm>
            <a:off x="8995608" y="5984460"/>
            <a:ext cx="2743200" cy="544512"/>
          </a:xfrm>
          <a:prstGeom prst="rect">
            <a:avLst/>
          </a:prstGeom>
        </p:spPr>
        <p:txBody>
          <a:bodyPr vert="horz" lIns="91440" tIns="45720" rIns="91440" bIns="45720" rtlCol="0" anchor="ctr"/>
          <a:lstStyle>
            <a:lvl1pPr algn="r">
              <a:defRPr sz="5200" b="1">
                <a:solidFill>
                  <a:schemeClr val="accent4">
                    <a:lumMod val="60000"/>
                    <a:lumOff val="40000"/>
                  </a:schemeClr>
                </a:solidFill>
                <a:effectLst>
                  <a:outerShdw blurRad="50800" dist="38100" dir="2700000" algn="tl" rotWithShape="0">
                    <a:schemeClr val="accent1">
                      <a:lumMod val="50000"/>
                      <a:alpha val="40000"/>
                    </a:schemeClr>
                  </a:outerShdw>
                </a:effectLst>
                <a:latin typeface="+mj-lt"/>
              </a:defRPr>
            </a:lvl1pPr>
          </a:lstStyle>
          <a:p>
            <a:fld id="{2F639228-50FA-4E74-A1E2-36410642796A}" type="slidenum">
              <a:rPr lang="en-US" smtClean="0"/>
              <a:pPr/>
              <a:t>‹#›</a:t>
            </a:fld>
            <a:endParaRPr lang="en-US" dirty="0"/>
          </a:p>
        </p:txBody>
      </p:sp>
    </p:spTree>
    <p:extLst>
      <p:ext uri="{BB962C8B-B14F-4D97-AF65-F5344CB8AC3E}">
        <p14:creationId xmlns:p14="http://schemas.microsoft.com/office/powerpoint/2010/main" val="531708485"/>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2" r:id="rId3"/>
    <p:sldLayoutId id="2147483663" r:id="rId4"/>
    <p:sldLayoutId id="2147483664" r:id="rId5"/>
    <p:sldLayoutId id="2147483665" r:id="rId6"/>
    <p:sldLayoutId id="2147483666" r:id="rId7"/>
    <p:sldLayoutId id="2147483667" r:id="rId8"/>
  </p:sldLayoutIdLst>
  <p:hf hdr="0" ftr="0" dt="0"/>
  <p:txStyles>
    <p:titleStyle>
      <a:lvl1pPr algn="l" defTabSz="914400" rtl="0" eaLnBrk="1" latinLnBrk="0" hangingPunct="1">
        <a:lnSpc>
          <a:spcPct val="90000"/>
        </a:lnSpc>
        <a:spcBef>
          <a:spcPct val="0"/>
        </a:spcBef>
        <a:buNone/>
        <a:defRPr sz="9300" kern="1200">
          <a:ln w="41275">
            <a:solidFill>
              <a:schemeClr val="bg1"/>
            </a:solidFill>
          </a:ln>
          <a:solidFill>
            <a:schemeClr val="bg2"/>
          </a:solidFill>
          <a:effectLst>
            <a:outerShdw blurRad="50800" dist="38100" dir="2700000" algn="tl" rotWithShape="0">
              <a:schemeClr val="tx1">
                <a:alpha val="40000"/>
              </a:scheme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8.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8.xml"/><Relationship Id="rId5" Type="http://schemas.openxmlformats.org/officeDocument/2006/relationships/image" Target="../media/image35.jpg"/><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8.xml"/><Relationship Id="rId5" Type="http://schemas.openxmlformats.org/officeDocument/2006/relationships/image" Target="../media/image41.JPG"/><Relationship Id="rId4" Type="http://schemas.openxmlformats.org/officeDocument/2006/relationships/image" Target="../media/image40.JPG"/></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MPQpIuOEZrA&amp;t=710s&amp;fbclid=IwAR1grX_W9YRj6TYYmBLCYQp-CbRAUSsJcu7AIq9moqtOQr0xjYTxJW5ZpRo" TargetMode="External"/><Relationship Id="rId2" Type="http://schemas.openxmlformats.org/officeDocument/2006/relationships/hyperlink" Target="https://www.facebook.com/groups/gyptiktokmastery" TargetMode="External"/><Relationship Id="rId1" Type="http://schemas.openxmlformats.org/officeDocument/2006/relationships/slideLayout" Target="../slideLayouts/slideLayout8.xml"/><Relationship Id="rId4" Type="http://schemas.openxmlformats.org/officeDocument/2006/relationships/hyperlink" Target="https://sso.teachable.com/secure/242287/checkout/4342270/grow-your-publishing-tiktok-mastery?fbclid=IwAR2n0mrv1MSo1kqq_zENNGAtTdCJE0zRzbdtuJPjBS42aV8toWzSST4AMmc"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0F82A6-F257-471A-A1FE-ECA827DD20C1}"/>
              </a:ext>
            </a:extLst>
          </p:cNvPr>
          <p:cNvSpPr>
            <a:spLocks noGrp="1"/>
          </p:cNvSpPr>
          <p:nvPr>
            <p:ph type="ctrTitle"/>
          </p:nvPr>
        </p:nvSpPr>
        <p:spPr>
          <a:xfrm rot="20760000">
            <a:off x="3406747" y="-127597"/>
            <a:ext cx="6363286" cy="2387600"/>
          </a:xfrm>
        </p:spPr>
        <p:txBody>
          <a:bodyPr/>
          <a:lstStyle/>
          <a:p>
            <a:r>
              <a:rPr lang="en-US" dirty="0"/>
              <a:t>Finding</a:t>
            </a:r>
          </a:p>
        </p:txBody>
      </p:sp>
      <p:sp>
        <p:nvSpPr>
          <p:cNvPr id="6" name="Text Placeholder 5">
            <a:extLst>
              <a:ext uri="{FF2B5EF4-FFF2-40B4-BE49-F238E27FC236}">
                <a16:creationId xmlns:a16="http://schemas.microsoft.com/office/drawing/2014/main" id="{8C89DC9E-DB85-4D84-B262-0CEA843D5F3F}"/>
              </a:ext>
            </a:extLst>
          </p:cNvPr>
          <p:cNvSpPr>
            <a:spLocks noGrp="1"/>
          </p:cNvSpPr>
          <p:nvPr>
            <p:ph type="body" sz="quarter" idx="13"/>
          </p:nvPr>
        </p:nvSpPr>
        <p:spPr>
          <a:xfrm rot="20820000">
            <a:off x="4924172" y="1242662"/>
            <a:ext cx="3637762" cy="1730180"/>
          </a:xfrm>
        </p:spPr>
        <p:txBody>
          <a:bodyPr/>
          <a:lstStyle/>
          <a:p>
            <a:r>
              <a:rPr lang="en-US" dirty="0"/>
              <a:t>Your</a:t>
            </a:r>
          </a:p>
          <a:p>
            <a:endParaRPr lang="en-US" dirty="0"/>
          </a:p>
        </p:txBody>
      </p:sp>
      <p:sp>
        <p:nvSpPr>
          <p:cNvPr id="2" name="Text Placeholder 1">
            <a:extLst>
              <a:ext uri="{FF2B5EF4-FFF2-40B4-BE49-F238E27FC236}">
                <a16:creationId xmlns:a16="http://schemas.microsoft.com/office/drawing/2014/main" id="{CB89DD68-4646-4E0C-AB78-FEEEF0495D4D}"/>
              </a:ext>
            </a:extLst>
          </p:cNvPr>
          <p:cNvSpPr>
            <a:spLocks noGrp="1"/>
          </p:cNvSpPr>
          <p:nvPr>
            <p:ph type="body" sz="quarter" idx="14"/>
          </p:nvPr>
        </p:nvSpPr>
        <p:spPr>
          <a:xfrm rot="20580000">
            <a:off x="6153397" y="4773432"/>
            <a:ext cx="2478270" cy="905663"/>
          </a:xfrm>
        </p:spPr>
        <p:txBody>
          <a:bodyPr/>
          <a:lstStyle/>
          <a:p>
            <a:r>
              <a:rPr lang="en-US" dirty="0"/>
              <a:t>Who’s</a:t>
            </a:r>
          </a:p>
          <a:p>
            <a:r>
              <a:rPr lang="en-US" dirty="0"/>
              <a:t>Lola?</a:t>
            </a:r>
          </a:p>
        </p:txBody>
      </p:sp>
      <p:sp>
        <p:nvSpPr>
          <p:cNvPr id="3" name="TextBox 2">
            <a:extLst>
              <a:ext uri="{FF2B5EF4-FFF2-40B4-BE49-F238E27FC236}">
                <a16:creationId xmlns:a16="http://schemas.microsoft.com/office/drawing/2014/main" id="{B0EA01D2-687E-7841-9597-CA3FA0074B88}"/>
              </a:ext>
            </a:extLst>
          </p:cNvPr>
          <p:cNvSpPr txBox="1"/>
          <p:nvPr/>
        </p:nvSpPr>
        <p:spPr>
          <a:xfrm rot="20722665">
            <a:off x="5584906" y="2068664"/>
            <a:ext cx="6617632" cy="2677656"/>
          </a:xfrm>
          <a:prstGeom prst="rect">
            <a:avLst/>
          </a:prstGeom>
          <a:noFill/>
        </p:spPr>
        <p:txBody>
          <a:bodyPr wrap="square" rtlCol="0">
            <a:spAutoFit/>
          </a:bodyPr>
          <a:lstStyle/>
          <a:p>
            <a:r>
              <a:rPr kumimoji="0" lang="en-US" sz="16800" b="1" i="0" u="none" strike="noStrike" kern="1200" cap="none" spc="0" normalizeH="0" baseline="0" noProof="0" dirty="0">
                <a:ln w="60325">
                  <a:solidFill>
                    <a:prstClr val="white"/>
                  </a:solidFill>
                </a:ln>
                <a:solidFill>
                  <a:srgbClr val="FFA300"/>
                </a:solidFill>
                <a:effectLst>
                  <a:outerShdw blurRad="50800" dist="38100" dir="2700000" algn="tl" rotWithShape="0">
                    <a:prstClr val="black">
                      <a:alpha val="40000"/>
                    </a:prstClr>
                  </a:outerShdw>
                </a:effectLst>
                <a:uLnTx/>
                <a:uFillTx/>
                <a:latin typeface="Brush Script MT"/>
                <a:ea typeface="+mj-ea"/>
                <a:cs typeface="+mj-cs"/>
              </a:rPr>
              <a:t>Audience</a:t>
            </a:r>
            <a:endParaRPr lang="en-US" sz="12800" dirty="0">
              <a:latin typeface="+mj-lt"/>
            </a:endParaRPr>
          </a:p>
        </p:txBody>
      </p:sp>
      <p:pic>
        <p:nvPicPr>
          <p:cNvPr id="17" name="Picture Placeholder 16" descr="A picture containing dog, indoor, laying, mammal&#10;&#10;Description automatically generated">
            <a:extLst>
              <a:ext uri="{FF2B5EF4-FFF2-40B4-BE49-F238E27FC236}">
                <a16:creationId xmlns:a16="http://schemas.microsoft.com/office/drawing/2014/main" id="{2AF44861-B5E6-6240-B6D8-3E48FEDEB5B2}"/>
              </a:ext>
            </a:extLst>
          </p:cNvPr>
          <p:cNvPicPr>
            <a:picLocks noGrp="1" noChangeAspect="1"/>
          </p:cNvPicPr>
          <p:nvPr>
            <p:ph type="pic" sz="quarter" idx="15"/>
          </p:nvPr>
        </p:nvPicPr>
        <p:blipFill>
          <a:blip r:embed="rId2"/>
          <a:srcRect t="2462" b="2462"/>
          <a:stretch>
            <a:fillRect/>
          </a:stretch>
        </p:blipFill>
        <p:spPr>
          <a:xfrm>
            <a:off x="914459" y="2252507"/>
            <a:ext cx="4356845" cy="4356845"/>
          </a:xfrm>
        </p:spPr>
      </p:pic>
    </p:spTree>
    <p:extLst>
      <p:ext uri="{BB962C8B-B14F-4D97-AF65-F5344CB8AC3E}">
        <p14:creationId xmlns:p14="http://schemas.microsoft.com/office/powerpoint/2010/main" val="647782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70">
          <a:fgClr>
            <a:schemeClr val="accent6">
              <a:lumMod val="40000"/>
              <a:lumOff val="60000"/>
            </a:schemeClr>
          </a:fgClr>
          <a:bgClr>
            <a:schemeClr val="accent6">
              <a:lumMod val="40000"/>
              <a:lumOff val="60000"/>
            </a:schemeClr>
          </a:bgClr>
        </a:patt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2C7A5B-1843-738F-2AE0-043AA229CBA6}"/>
              </a:ext>
            </a:extLst>
          </p:cNvPr>
          <p:cNvSpPr>
            <a:spLocks noGrp="1"/>
          </p:cNvSpPr>
          <p:nvPr>
            <p:ph type="sldNum" sz="quarter" idx="12"/>
          </p:nvPr>
        </p:nvSpPr>
        <p:spPr/>
        <p:txBody>
          <a:bodyPr/>
          <a:lstStyle/>
          <a:p>
            <a:fld id="{2F639228-50FA-4E74-A1E2-36410642796A}" type="slidenum">
              <a:rPr lang="en-US" smtClean="0"/>
              <a:pPr/>
              <a:t>10</a:t>
            </a:fld>
            <a:endParaRPr lang="en-US" dirty="0"/>
          </a:p>
        </p:txBody>
      </p:sp>
      <p:graphicFrame>
        <p:nvGraphicFramePr>
          <p:cNvPr id="10" name="Diagram 9">
            <a:extLst>
              <a:ext uri="{FF2B5EF4-FFF2-40B4-BE49-F238E27FC236}">
                <a16:creationId xmlns:a16="http://schemas.microsoft.com/office/drawing/2014/main" id="{1D16E654-E4D6-62DD-F6FB-3B20F9D157E8}"/>
              </a:ext>
            </a:extLst>
          </p:cNvPr>
          <p:cNvGraphicFramePr/>
          <p:nvPr>
            <p:extLst>
              <p:ext uri="{D42A27DB-BD31-4B8C-83A1-F6EECF244321}">
                <p14:modId xmlns:p14="http://schemas.microsoft.com/office/powerpoint/2010/main" val="2903278427"/>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9" name="Straight Connector 18">
            <a:extLst>
              <a:ext uri="{FF2B5EF4-FFF2-40B4-BE49-F238E27FC236}">
                <a16:creationId xmlns:a16="http://schemas.microsoft.com/office/drawing/2014/main" id="{9B5475A6-62C8-75B0-098A-A7F909037787}"/>
              </a:ext>
            </a:extLst>
          </p:cNvPr>
          <p:cNvCxnSpPr>
            <a:cxnSpLocks/>
          </p:cNvCxnSpPr>
          <p:nvPr/>
        </p:nvCxnSpPr>
        <p:spPr>
          <a:xfrm>
            <a:off x="779489" y="5471410"/>
            <a:ext cx="1252511" cy="0"/>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8CB8A1F-B75E-A41A-9A62-384E0824989B}"/>
              </a:ext>
            </a:extLst>
          </p:cNvPr>
          <p:cNvCxnSpPr>
            <a:cxnSpLocks/>
          </p:cNvCxnSpPr>
          <p:nvPr/>
        </p:nvCxnSpPr>
        <p:spPr>
          <a:xfrm flipV="1">
            <a:off x="779489" y="1386589"/>
            <a:ext cx="0" cy="4084821"/>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4EFADC5-3295-1216-B627-45F60493AB0E}"/>
              </a:ext>
            </a:extLst>
          </p:cNvPr>
          <p:cNvCxnSpPr>
            <a:cxnSpLocks/>
          </p:cNvCxnSpPr>
          <p:nvPr/>
        </p:nvCxnSpPr>
        <p:spPr>
          <a:xfrm>
            <a:off x="779489" y="1379095"/>
            <a:ext cx="1034321" cy="7493"/>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7413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748AD1-9546-905A-B7AD-51A2244FF666}"/>
              </a:ext>
            </a:extLst>
          </p:cNvPr>
          <p:cNvSpPr>
            <a:spLocks noGrp="1"/>
          </p:cNvSpPr>
          <p:nvPr>
            <p:ph type="sldNum" sz="quarter" idx="12"/>
          </p:nvPr>
        </p:nvSpPr>
        <p:spPr/>
        <p:txBody>
          <a:bodyPr/>
          <a:lstStyle/>
          <a:p>
            <a:fld id="{2F639228-50FA-4E74-A1E2-36410642796A}" type="slidenum">
              <a:rPr lang="en-US" smtClean="0"/>
              <a:pPr/>
              <a:t>11</a:t>
            </a:fld>
            <a:endParaRPr lang="en-US" dirty="0"/>
          </a:p>
        </p:txBody>
      </p:sp>
      <p:sp>
        <p:nvSpPr>
          <p:cNvPr id="9" name="Title 8">
            <a:extLst>
              <a:ext uri="{FF2B5EF4-FFF2-40B4-BE49-F238E27FC236}">
                <a16:creationId xmlns:a16="http://schemas.microsoft.com/office/drawing/2014/main" id="{7791696B-B700-BAF8-EA5A-CDE22BE3B181}"/>
              </a:ext>
            </a:extLst>
          </p:cNvPr>
          <p:cNvSpPr>
            <a:spLocks noGrp="1"/>
          </p:cNvSpPr>
          <p:nvPr>
            <p:ph type="ctrTitle"/>
          </p:nvPr>
        </p:nvSpPr>
        <p:spPr>
          <a:xfrm rot="20760000">
            <a:off x="1058160" y="5273321"/>
            <a:ext cx="4276466" cy="1422274"/>
          </a:xfrm>
        </p:spPr>
        <p:txBody>
          <a:bodyPr/>
          <a:lstStyle/>
          <a:p>
            <a:r>
              <a:rPr lang="en-US" dirty="0"/>
              <a:t>Stalk Before You Talk</a:t>
            </a:r>
          </a:p>
        </p:txBody>
      </p:sp>
      <p:sp>
        <p:nvSpPr>
          <p:cNvPr id="11" name="Text Placeholder 10">
            <a:extLst>
              <a:ext uri="{FF2B5EF4-FFF2-40B4-BE49-F238E27FC236}">
                <a16:creationId xmlns:a16="http://schemas.microsoft.com/office/drawing/2014/main" id="{7538F7A8-05EF-1167-3AAE-D9AF61D8222C}"/>
              </a:ext>
            </a:extLst>
          </p:cNvPr>
          <p:cNvSpPr>
            <a:spLocks noGrp="1"/>
          </p:cNvSpPr>
          <p:nvPr>
            <p:ph type="body" sz="quarter" idx="14"/>
          </p:nvPr>
        </p:nvSpPr>
        <p:spPr>
          <a:xfrm rot="20580000">
            <a:off x="4916842" y="4680530"/>
            <a:ext cx="1760675" cy="1069917"/>
          </a:xfrm>
        </p:spPr>
        <p:txBody>
          <a:bodyPr/>
          <a:lstStyle/>
          <a:p>
            <a:r>
              <a:rPr lang="en-US" dirty="0"/>
              <a:t>Not in a creepy way</a:t>
            </a:r>
          </a:p>
        </p:txBody>
      </p:sp>
      <p:pic>
        <p:nvPicPr>
          <p:cNvPr id="19" name="Picture Placeholder 18" descr="A picture containing mammal, primate, monkey&#10;&#10;Description automatically generated">
            <a:extLst>
              <a:ext uri="{FF2B5EF4-FFF2-40B4-BE49-F238E27FC236}">
                <a16:creationId xmlns:a16="http://schemas.microsoft.com/office/drawing/2014/main" id="{A6818031-3AFE-43B8-3187-AA1DB0DC2F1B}"/>
              </a:ext>
            </a:extLst>
          </p:cNvPr>
          <p:cNvPicPr>
            <a:picLocks noGrp="1" noChangeAspect="1"/>
          </p:cNvPicPr>
          <p:nvPr>
            <p:ph type="pic" sz="quarter" idx="19"/>
          </p:nvPr>
        </p:nvPicPr>
        <p:blipFill>
          <a:blip r:embed="rId2"/>
          <a:srcRect t="17222" b="17222"/>
          <a:stretch>
            <a:fillRect/>
          </a:stretch>
        </p:blipFill>
        <p:spPr/>
      </p:pic>
    </p:spTree>
    <p:extLst>
      <p:ext uri="{BB962C8B-B14F-4D97-AF65-F5344CB8AC3E}">
        <p14:creationId xmlns:p14="http://schemas.microsoft.com/office/powerpoint/2010/main" val="699768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F6B1A1-0E02-D54C-A009-341AD7559394}"/>
              </a:ext>
            </a:extLst>
          </p:cNvPr>
          <p:cNvSpPr>
            <a:spLocks noGrp="1"/>
          </p:cNvSpPr>
          <p:nvPr>
            <p:ph type="sldNum" sz="quarter" idx="12"/>
          </p:nvPr>
        </p:nvSpPr>
        <p:spPr/>
        <p:txBody>
          <a:bodyPr/>
          <a:lstStyle/>
          <a:p>
            <a:fld id="{2F639228-50FA-4E74-A1E2-36410642796A}" type="slidenum">
              <a:rPr lang="en-US" smtClean="0"/>
              <a:pPr/>
              <a:t>12</a:t>
            </a:fld>
            <a:endParaRPr lang="en-US" dirty="0"/>
          </a:p>
        </p:txBody>
      </p:sp>
      <p:sp>
        <p:nvSpPr>
          <p:cNvPr id="6" name="Text Placeholder 5">
            <a:extLst>
              <a:ext uri="{FF2B5EF4-FFF2-40B4-BE49-F238E27FC236}">
                <a16:creationId xmlns:a16="http://schemas.microsoft.com/office/drawing/2014/main" id="{25FE740E-948A-5FF2-B7F0-2B644A18FF6E}"/>
              </a:ext>
            </a:extLst>
          </p:cNvPr>
          <p:cNvSpPr>
            <a:spLocks noGrp="1"/>
          </p:cNvSpPr>
          <p:nvPr>
            <p:ph type="body" sz="quarter" idx="19"/>
          </p:nvPr>
        </p:nvSpPr>
        <p:spPr>
          <a:xfrm>
            <a:off x="317809" y="3613535"/>
            <a:ext cx="4469779" cy="2915437"/>
          </a:xfrm>
        </p:spPr>
        <p:txBody>
          <a:bodyPr>
            <a:normAutofit fontScale="55000" lnSpcReduction="20000"/>
          </a:bodyPr>
          <a:lstStyle/>
          <a:p>
            <a:r>
              <a:rPr lang="en-US" sz="7200" dirty="0"/>
              <a:t>Facebook</a:t>
            </a:r>
          </a:p>
          <a:p>
            <a:r>
              <a:rPr lang="en-US" sz="7200" dirty="0" err="1"/>
              <a:t>Youtube</a:t>
            </a:r>
            <a:endParaRPr lang="en-US" sz="7200" dirty="0"/>
          </a:p>
          <a:p>
            <a:r>
              <a:rPr lang="en-US" sz="7200" dirty="0"/>
              <a:t>Instagram</a:t>
            </a:r>
          </a:p>
          <a:p>
            <a:r>
              <a:rPr lang="en-US" sz="7200" dirty="0"/>
              <a:t>TikTok</a:t>
            </a:r>
          </a:p>
          <a:p>
            <a:r>
              <a:rPr lang="en-US" sz="7200" dirty="0"/>
              <a:t>Pinterest</a:t>
            </a:r>
          </a:p>
        </p:txBody>
      </p:sp>
      <p:sp>
        <p:nvSpPr>
          <p:cNvPr id="9" name="TextBox 8">
            <a:extLst>
              <a:ext uri="{FF2B5EF4-FFF2-40B4-BE49-F238E27FC236}">
                <a16:creationId xmlns:a16="http://schemas.microsoft.com/office/drawing/2014/main" id="{52C57524-64A2-A79B-12CC-1EC31BF828E1}"/>
              </a:ext>
            </a:extLst>
          </p:cNvPr>
          <p:cNvSpPr txBox="1"/>
          <p:nvPr/>
        </p:nvSpPr>
        <p:spPr>
          <a:xfrm>
            <a:off x="1200517" y="599606"/>
            <a:ext cx="7174143" cy="954107"/>
          </a:xfrm>
          <a:prstGeom prst="rect">
            <a:avLst/>
          </a:prstGeom>
          <a:noFill/>
        </p:spPr>
        <p:txBody>
          <a:bodyPr wrap="none" rtlCol="0">
            <a:spAutoFit/>
          </a:bodyPr>
          <a:lstStyle/>
          <a:p>
            <a:r>
              <a:rPr lang="en-US" sz="2800" dirty="0"/>
              <a:t>According to Statista the rank of the most</a:t>
            </a:r>
          </a:p>
          <a:p>
            <a:r>
              <a:rPr lang="en-US" sz="2800" dirty="0"/>
              <a:t> popular social media platforms are:</a:t>
            </a:r>
          </a:p>
        </p:txBody>
      </p:sp>
      <p:pic>
        <p:nvPicPr>
          <p:cNvPr id="12" name="Picture 11" descr="Chart, bar chart&#10;&#10;Description automatically generated">
            <a:extLst>
              <a:ext uri="{FF2B5EF4-FFF2-40B4-BE49-F238E27FC236}">
                <a16:creationId xmlns:a16="http://schemas.microsoft.com/office/drawing/2014/main" id="{9D8C3F2F-D307-2F6C-01D1-E417897A8FFB}"/>
              </a:ext>
            </a:extLst>
          </p:cNvPr>
          <p:cNvPicPr>
            <a:picLocks noChangeAspect="1"/>
          </p:cNvPicPr>
          <p:nvPr/>
        </p:nvPicPr>
        <p:blipFill>
          <a:blip r:embed="rId2"/>
          <a:stretch>
            <a:fillRect/>
          </a:stretch>
        </p:blipFill>
        <p:spPr>
          <a:xfrm>
            <a:off x="5554190" y="1670708"/>
            <a:ext cx="4469779" cy="5003524"/>
          </a:xfrm>
          <a:prstGeom prst="rect">
            <a:avLst/>
          </a:prstGeom>
        </p:spPr>
      </p:pic>
    </p:spTree>
    <p:extLst>
      <p:ext uri="{BB962C8B-B14F-4D97-AF65-F5344CB8AC3E}">
        <p14:creationId xmlns:p14="http://schemas.microsoft.com/office/powerpoint/2010/main" val="42568074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70">
          <a:fgClr>
            <a:schemeClr val="accent6">
              <a:lumMod val="40000"/>
              <a:lumOff val="60000"/>
            </a:schemeClr>
          </a:fgClr>
          <a:bgClr>
            <a:schemeClr val="accent6">
              <a:lumMod val="60000"/>
              <a:lumOff val="40000"/>
            </a:schemeClr>
          </a:bgClr>
        </a:patt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2C7A5B-1843-738F-2AE0-043AA229CBA6}"/>
              </a:ext>
            </a:extLst>
          </p:cNvPr>
          <p:cNvSpPr>
            <a:spLocks noGrp="1"/>
          </p:cNvSpPr>
          <p:nvPr>
            <p:ph type="sldNum" sz="quarter" idx="12"/>
          </p:nvPr>
        </p:nvSpPr>
        <p:spPr/>
        <p:txBody>
          <a:bodyPr/>
          <a:lstStyle/>
          <a:p>
            <a:fld id="{2F639228-50FA-4E74-A1E2-36410642796A}" type="slidenum">
              <a:rPr lang="en-US" smtClean="0"/>
              <a:pPr/>
              <a:t>13</a:t>
            </a:fld>
            <a:endParaRPr lang="en-US" dirty="0"/>
          </a:p>
        </p:txBody>
      </p:sp>
      <p:graphicFrame>
        <p:nvGraphicFramePr>
          <p:cNvPr id="10" name="Diagram 9">
            <a:extLst>
              <a:ext uri="{FF2B5EF4-FFF2-40B4-BE49-F238E27FC236}">
                <a16:creationId xmlns:a16="http://schemas.microsoft.com/office/drawing/2014/main" id="{1D16E654-E4D6-62DD-F6FB-3B20F9D157E8}"/>
              </a:ext>
            </a:extLst>
          </p:cNvPr>
          <p:cNvGraphicFramePr/>
          <p:nvPr>
            <p:extLst>
              <p:ext uri="{D42A27DB-BD31-4B8C-83A1-F6EECF244321}">
                <p14:modId xmlns:p14="http://schemas.microsoft.com/office/powerpoint/2010/main" val="376236442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9" name="Straight Connector 18">
            <a:extLst>
              <a:ext uri="{FF2B5EF4-FFF2-40B4-BE49-F238E27FC236}">
                <a16:creationId xmlns:a16="http://schemas.microsoft.com/office/drawing/2014/main" id="{9B5475A6-62C8-75B0-098A-A7F909037787}"/>
              </a:ext>
            </a:extLst>
          </p:cNvPr>
          <p:cNvCxnSpPr>
            <a:cxnSpLocks/>
          </p:cNvCxnSpPr>
          <p:nvPr/>
        </p:nvCxnSpPr>
        <p:spPr>
          <a:xfrm>
            <a:off x="779489" y="5471410"/>
            <a:ext cx="1252511" cy="0"/>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8CB8A1F-B75E-A41A-9A62-384E0824989B}"/>
              </a:ext>
            </a:extLst>
          </p:cNvPr>
          <p:cNvCxnSpPr>
            <a:cxnSpLocks/>
          </p:cNvCxnSpPr>
          <p:nvPr/>
        </p:nvCxnSpPr>
        <p:spPr>
          <a:xfrm flipV="1">
            <a:off x="779489" y="1386589"/>
            <a:ext cx="0" cy="4084821"/>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4EFADC5-3295-1216-B627-45F60493AB0E}"/>
              </a:ext>
            </a:extLst>
          </p:cNvPr>
          <p:cNvCxnSpPr>
            <a:cxnSpLocks/>
          </p:cNvCxnSpPr>
          <p:nvPr/>
        </p:nvCxnSpPr>
        <p:spPr>
          <a:xfrm>
            <a:off x="779489" y="1379095"/>
            <a:ext cx="1034321" cy="7493"/>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51307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AB9C84-F6A9-6EC3-B8FE-D3F28AE9F727}"/>
              </a:ext>
            </a:extLst>
          </p:cNvPr>
          <p:cNvSpPr>
            <a:spLocks noGrp="1"/>
          </p:cNvSpPr>
          <p:nvPr>
            <p:ph type="sldNum" sz="quarter" idx="12"/>
          </p:nvPr>
        </p:nvSpPr>
        <p:spPr/>
        <p:txBody>
          <a:bodyPr/>
          <a:lstStyle/>
          <a:p>
            <a:fld id="{2F639228-50FA-4E74-A1E2-36410642796A}" type="slidenum">
              <a:rPr lang="en-US" smtClean="0"/>
              <a:pPr/>
              <a:t>14</a:t>
            </a:fld>
            <a:endParaRPr lang="en-US" dirty="0"/>
          </a:p>
        </p:txBody>
      </p:sp>
      <p:sp>
        <p:nvSpPr>
          <p:cNvPr id="3" name="Text Placeholder 2">
            <a:extLst>
              <a:ext uri="{FF2B5EF4-FFF2-40B4-BE49-F238E27FC236}">
                <a16:creationId xmlns:a16="http://schemas.microsoft.com/office/drawing/2014/main" id="{B3E26A20-AB34-807D-F36A-C962463E2627}"/>
              </a:ext>
            </a:extLst>
          </p:cNvPr>
          <p:cNvSpPr>
            <a:spLocks noGrp="1"/>
          </p:cNvSpPr>
          <p:nvPr>
            <p:ph type="body" sz="quarter" idx="13"/>
          </p:nvPr>
        </p:nvSpPr>
        <p:spPr>
          <a:xfrm rot="20820000">
            <a:off x="100517" y="2386790"/>
            <a:ext cx="3434718" cy="1730180"/>
          </a:xfrm>
        </p:spPr>
        <p:txBody>
          <a:bodyPr/>
          <a:lstStyle/>
          <a:p>
            <a:r>
              <a:rPr lang="en-US" dirty="0"/>
              <a:t>Media</a:t>
            </a:r>
          </a:p>
        </p:txBody>
      </p:sp>
      <p:sp>
        <p:nvSpPr>
          <p:cNvPr id="4" name="Title 3">
            <a:extLst>
              <a:ext uri="{FF2B5EF4-FFF2-40B4-BE49-F238E27FC236}">
                <a16:creationId xmlns:a16="http://schemas.microsoft.com/office/drawing/2014/main" id="{430655FB-88B0-C728-0EA9-9BE77A00D671}"/>
              </a:ext>
            </a:extLst>
          </p:cNvPr>
          <p:cNvSpPr>
            <a:spLocks noGrp="1"/>
          </p:cNvSpPr>
          <p:nvPr>
            <p:ph type="ctrTitle"/>
          </p:nvPr>
        </p:nvSpPr>
        <p:spPr>
          <a:xfrm rot="20760000">
            <a:off x="-195598" y="923424"/>
            <a:ext cx="3918774" cy="1422274"/>
          </a:xfrm>
        </p:spPr>
        <p:txBody>
          <a:bodyPr/>
          <a:lstStyle/>
          <a:p>
            <a:r>
              <a:rPr lang="en-US" dirty="0"/>
              <a:t>Social</a:t>
            </a:r>
          </a:p>
        </p:txBody>
      </p:sp>
      <p:pic>
        <p:nvPicPr>
          <p:cNvPr id="12" name="Picture Placeholder 11" descr="Graphical user interface, text&#10;&#10;Description automatically generated">
            <a:extLst>
              <a:ext uri="{FF2B5EF4-FFF2-40B4-BE49-F238E27FC236}">
                <a16:creationId xmlns:a16="http://schemas.microsoft.com/office/drawing/2014/main" id="{BAA913C1-0957-61B2-E257-CF101FEA2558}"/>
              </a:ext>
            </a:extLst>
          </p:cNvPr>
          <p:cNvPicPr>
            <a:picLocks noGrp="1" noChangeAspect="1"/>
          </p:cNvPicPr>
          <p:nvPr>
            <p:ph type="pic" sz="quarter" idx="19"/>
          </p:nvPr>
        </p:nvPicPr>
        <p:blipFill>
          <a:blip r:embed="rId2"/>
          <a:srcRect l="18346" r="18346"/>
          <a:stretch>
            <a:fillRect/>
          </a:stretch>
        </p:blipFill>
        <p:spPr/>
      </p:pic>
      <p:pic>
        <p:nvPicPr>
          <p:cNvPr id="10" name="Picture Placeholder 9">
            <a:extLst>
              <a:ext uri="{FF2B5EF4-FFF2-40B4-BE49-F238E27FC236}">
                <a16:creationId xmlns:a16="http://schemas.microsoft.com/office/drawing/2014/main" id="{7E6F5B32-DF82-659D-4787-AC5741875B54}"/>
              </a:ext>
            </a:extLst>
          </p:cNvPr>
          <p:cNvPicPr>
            <a:picLocks noGrp="1" noChangeAspect="1"/>
          </p:cNvPicPr>
          <p:nvPr>
            <p:ph type="pic" sz="quarter" idx="20"/>
          </p:nvPr>
        </p:nvPicPr>
        <p:blipFill>
          <a:blip r:embed="rId3"/>
          <a:srcRect t="8153" b="8153"/>
          <a:stretch>
            <a:fillRect/>
          </a:stretch>
        </p:blipFill>
        <p:spPr>
          <a:xfrm>
            <a:off x="3577648" y="884420"/>
            <a:ext cx="4662000" cy="4997826"/>
          </a:xfrm>
        </p:spPr>
      </p:pic>
      <p:sp>
        <p:nvSpPr>
          <p:cNvPr id="7" name="Text Placeholder 6">
            <a:extLst>
              <a:ext uri="{FF2B5EF4-FFF2-40B4-BE49-F238E27FC236}">
                <a16:creationId xmlns:a16="http://schemas.microsoft.com/office/drawing/2014/main" id="{89F93DA7-6506-1ACB-7DAC-54BAE9304178}"/>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9C350DA8-08E4-A955-E91C-892AFF378A56}"/>
              </a:ext>
            </a:extLst>
          </p:cNvPr>
          <p:cNvSpPr>
            <a:spLocks noGrp="1"/>
          </p:cNvSpPr>
          <p:nvPr>
            <p:ph type="body" sz="quarter" idx="15"/>
          </p:nvPr>
        </p:nvSpPr>
        <p:spPr/>
        <p:txBody>
          <a:bodyPr/>
          <a:lstStyle/>
          <a:p>
            <a:endParaRPr lang="en-US"/>
          </a:p>
        </p:txBody>
      </p:sp>
    </p:spTree>
    <p:extLst>
      <p:ext uri="{BB962C8B-B14F-4D97-AF65-F5344CB8AC3E}">
        <p14:creationId xmlns:p14="http://schemas.microsoft.com/office/powerpoint/2010/main" val="3226016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DE745CC-DD60-DD44-98AC-093BCC32D20C}"/>
              </a:ext>
            </a:extLst>
          </p:cNvPr>
          <p:cNvSpPr>
            <a:spLocks noGrp="1"/>
          </p:cNvSpPr>
          <p:nvPr>
            <p:ph type="sldNum" sz="quarter" idx="12"/>
          </p:nvPr>
        </p:nvSpPr>
        <p:spPr/>
        <p:txBody>
          <a:bodyPr/>
          <a:lstStyle/>
          <a:p>
            <a:fld id="{2F639228-50FA-4E74-A1E2-36410642796A}" type="slidenum">
              <a:rPr lang="en-US" smtClean="0"/>
              <a:pPr/>
              <a:t>15</a:t>
            </a:fld>
            <a:endParaRPr lang="en-US" dirty="0"/>
          </a:p>
        </p:txBody>
      </p:sp>
      <p:sp>
        <p:nvSpPr>
          <p:cNvPr id="4" name="Title 3">
            <a:extLst>
              <a:ext uri="{FF2B5EF4-FFF2-40B4-BE49-F238E27FC236}">
                <a16:creationId xmlns:a16="http://schemas.microsoft.com/office/drawing/2014/main" id="{2004D56B-394A-2BA8-051F-0A107F6638F4}"/>
              </a:ext>
            </a:extLst>
          </p:cNvPr>
          <p:cNvSpPr>
            <a:spLocks noGrp="1"/>
          </p:cNvSpPr>
          <p:nvPr>
            <p:ph type="ctrTitle"/>
          </p:nvPr>
        </p:nvSpPr>
        <p:spPr>
          <a:xfrm rot="20760000">
            <a:off x="625734" y="2356703"/>
            <a:ext cx="8290142" cy="1422274"/>
          </a:xfrm>
        </p:spPr>
        <p:txBody>
          <a:bodyPr/>
          <a:lstStyle/>
          <a:p>
            <a:r>
              <a:rPr lang="en-US" dirty="0"/>
              <a:t>Creepy First Date</a:t>
            </a:r>
          </a:p>
        </p:txBody>
      </p:sp>
      <p:sp>
        <p:nvSpPr>
          <p:cNvPr id="5" name="Text Placeholder 4">
            <a:extLst>
              <a:ext uri="{FF2B5EF4-FFF2-40B4-BE49-F238E27FC236}">
                <a16:creationId xmlns:a16="http://schemas.microsoft.com/office/drawing/2014/main" id="{DC604F08-D6A8-0F98-E673-67C74A7099B0}"/>
              </a:ext>
            </a:extLst>
          </p:cNvPr>
          <p:cNvSpPr>
            <a:spLocks noGrp="1"/>
          </p:cNvSpPr>
          <p:nvPr>
            <p:ph type="body" sz="quarter" idx="18"/>
          </p:nvPr>
        </p:nvSpPr>
        <p:spPr/>
        <p:txBody>
          <a:bodyPr/>
          <a:lstStyle/>
          <a:p>
            <a:endParaRPr lang="en-US" dirty="0"/>
          </a:p>
          <a:p>
            <a:pPr marL="342900" indent="-342900">
              <a:buFont typeface="Arial" panose="020B0604020202020204" pitchFamily="34" charset="0"/>
              <a:buChar char="•"/>
            </a:pPr>
            <a:endParaRPr lang="en-US" dirty="0"/>
          </a:p>
        </p:txBody>
      </p:sp>
      <p:sp>
        <p:nvSpPr>
          <p:cNvPr id="6" name="Text Placeholder 5">
            <a:extLst>
              <a:ext uri="{FF2B5EF4-FFF2-40B4-BE49-F238E27FC236}">
                <a16:creationId xmlns:a16="http://schemas.microsoft.com/office/drawing/2014/main" id="{749091A4-DE8F-706B-9D21-361EA6C765FB}"/>
              </a:ext>
            </a:extLst>
          </p:cNvPr>
          <p:cNvSpPr>
            <a:spLocks noGrp="1"/>
          </p:cNvSpPr>
          <p:nvPr>
            <p:ph type="body" sz="quarter" idx="19"/>
          </p:nvPr>
        </p:nvSpPr>
        <p:spPr>
          <a:xfrm>
            <a:off x="6729900" y="1875995"/>
            <a:ext cx="4469779" cy="3673873"/>
          </a:xfrm>
        </p:spPr>
        <p:txBody>
          <a:bodyPr>
            <a:normAutofit fontScale="92500" lnSpcReduction="20000"/>
          </a:bodyPr>
          <a:lstStyle/>
          <a:p>
            <a:r>
              <a:rPr lang="en-US" dirty="0"/>
              <a:t>Brainstorm with friends on how to talk to her.</a:t>
            </a:r>
          </a:p>
          <a:p>
            <a:endParaRPr lang="en-US" dirty="0"/>
          </a:p>
          <a:p>
            <a:r>
              <a:rPr lang="en-US" dirty="0"/>
              <a:t>Ask Lola what she likes or there won’t be a second date!</a:t>
            </a:r>
          </a:p>
          <a:p>
            <a:endParaRPr lang="en-US" dirty="0"/>
          </a:p>
          <a:p>
            <a:r>
              <a:rPr lang="en-US" dirty="0"/>
              <a:t>**Consider your marketing approach</a:t>
            </a:r>
          </a:p>
          <a:p>
            <a:endParaRPr lang="en-US" dirty="0"/>
          </a:p>
          <a:p>
            <a:r>
              <a:rPr lang="en-US" dirty="0"/>
              <a:t>Based on your information. Figure out where you’ll best target your readers.</a:t>
            </a:r>
          </a:p>
        </p:txBody>
      </p:sp>
      <p:pic>
        <p:nvPicPr>
          <p:cNvPr id="12" name="Picture 11" descr="A dog running in a field&#10;&#10;Description automatically generated with medium confidence">
            <a:extLst>
              <a:ext uri="{FF2B5EF4-FFF2-40B4-BE49-F238E27FC236}">
                <a16:creationId xmlns:a16="http://schemas.microsoft.com/office/drawing/2014/main" id="{27D420C2-D111-6A7B-33AF-ABB5F34D02C2}"/>
              </a:ext>
            </a:extLst>
          </p:cNvPr>
          <p:cNvPicPr>
            <a:picLocks noChangeAspect="1"/>
          </p:cNvPicPr>
          <p:nvPr/>
        </p:nvPicPr>
        <p:blipFill>
          <a:blip r:embed="rId2"/>
          <a:stretch>
            <a:fillRect/>
          </a:stretch>
        </p:blipFill>
        <p:spPr>
          <a:xfrm rot="20940687">
            <a:off x="1467584" y="3798689"/>
            <a:ext cx="4154961" cy="28695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val="514444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2C7A5B-1843-738F-2AE0-043AA229CBA6}"/>
              </a:ext>
            </a:extLst>
          </p:cNvPr>
          <p:cNvSpPr>
            <a:spLocks noGrp="1"/>
          </p:cNvSpPr>
          <p:nvPr>
            <p:ph type="sldNum" sz="quarter" idx="12"/>
          </p:nvPr>
        </p:nvSpPr>
        <p:spPr/>
        <p:txBody>
          <a:bodyPr/>
          <a:lstStyle/>
          <a:p>
            <a:fld id="{2F639228-50FA-4E74-A1E2-36410642796A}" type="slidenum">
              <a:rPr lang="en-US" smtClean="0"/>
              <a:pPr/>
              <a:t>16</a:t>
            </a:fld>
            <a:endParaRPr lang="en-US" dirty="0"/>
          </a:p>
        </p:txBody>
      </p:sp>
      <p:graphicFrame>
        <p:nvGraphicFramePr>
          <p:cNvPr id="10" name="Diagram 9">
            <a:extLst>
              <a:ext uri="{FF2B5EF4-FFF2-40B4-BE49-F238E27FC236}">
                <a16:creationId xmlns:a16="http://schemas.microsoft.com/office/drawing/2014/main" id="{1D16E654-E4D6-62DD-F6FB-3B20F9D157E8}"/>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20833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6FE3C3-81B9-B5D6-6A67-A12F478AC5AF}"/>
              </a:ext>
            </a:extLst>
          </p:cNvPr>
          <p:cNvSpPr>
            <a:spLocks noGrp="1"/>
          </p:cNvSpPr>
          <p:nvPr>
            <p:ph type="sldNum" sz="quarter" idx="12"/>
          </p:nvPr>
        </p:nvSpPr>
        <p:spPr/>
        <p:txBody>
          <a:bodyPr/>
          <a:lstStyle/>
          <a:p>
            <a:fld id="{2F639228-50FA-4E74-A1E2-36410642796A}" type="slidenum">
              <a:rPr lang="en-US" smtClean="0"/>
              <a:pPr/>
              <a:t>17</a:t>
            </a:fld>
            <a:endParaRPr lang="en-US" dirty="0"/>
          </a:p>
        </p:txBody>
      </p:sp>
      <p:sp>
        <p:nvSpPr>
          <p:cNvPr id="4" name="Title 3">
            <a:extLst>
              <a:ext uri="{FF2B5EF4-FFF2-40B4-BE49-F238E27FC236}">
                <a16:creationId xmlns:a16="http://schemas.microsoft.com/office/drawing/2014/main" id="{7F23110D-FE48-21B2-806D-12F4649A913B}"/>
              </a:ext>
            </a:extLst>
          </p:cNvPr>
          <p:cNvSpPr>
            <a:spLocks noGrp="1"/>
          </p:cNvSpPr>
          <p:nvPr>
            <p:ph type="ctrTitle"/>
          </p:nvPr>
        </p:nvSpPr>
        <p:spPr>
          <a:xfrm rot="20760000">
            <a:off x="400915" y="1141424"/>
            <a:ext cx="5641835" cy="1422274"/>
          </a:xfrm>
        </p:spPr>
        <p:txBody>
          <a:bodyPr/>
          <a:lstStyle/>
          <a:p>
            <a:r>
              <a:rPr lang="en-US" dirty="0"/>
              <a:t>Keywords</a:t>
            </a:r>
          </a:p>
        </p:txBody>
      </p:sp>
      <p:sp>
        <p:nvSpPr>
          <p:cNvPr id="5" name="Text Placeholder 4">
            <a:extLst>
              <a:ext uri="{FF2B5EF4-FFF2-40B4-BE49-F238E27FC236}">
                <a16:creationId xmlns:a16="http://schemas.microsoft.com/office/drawing/2014/main" id="{2EF72F0B-B898-EEBD-4734-C9D998A099FD}"/>
              </a:ext>
            </a:extLst>
          </p:cNvPr>
          <p:cNvSpPr>
            <a:spLocks noGrp="1"/>
          </p:cNvSpPr>
          <p:nvPr>
            <p:ph type="body" sz="quarter" idx="18"/>
          </p:nvPr>
        </p:nvSpPr>
        <p:spPr/>
        <p:txBody>
          <a:bodyPr>
            <a:normAutofit/>
          </a:bodyPr>
          <a:lstStyle/>
          <a:p>
            <a:r>
              <a:rPr lang="en-US" dirty="0"/>
              <a:t>Amazon search method</a:t>
            </a:r>
          </a:p>
          <a:p>
            <a:r>
              <a:rPr lang="en-US" dirty="0" err="1"/>
              <a:t>Kindlespy</a:t>
            </a:r>
            <a:endParaRPr lang="en-US" dirty="0"/>
          </a:p>
          <a:p>
            <a:endParaRPr lang="en-US" dirty="0"/>
          </a:p>
        </p:txBody>
      </p:sp>
      <p:sp>
        <p:nvSpPr>
          <p:cNvPr id="6" name="Text Placeholder 5">
            <a:extLst>
              <a:ext uri="{FF2B5EF4-FFF2-40B4-BE49-F238E27FC236}">
                <a16:creationId xmlns:a16="http://schemas.microsoft.com/office/drawing/2014/main" id="{C4CA8455-BE97-6D6D-3A5A-4EFD08A71295}"/>
              </a:ext>
            </a:extLst>
          </p:cNvPr>
          <p:cNvSpPr>
            <a:spLocks noGrp="1"/>
          </p:cNvSpPr>
          <p:nvPr>
            <p:ph type="body" sz="quarter" idx="19"/>
          </p:nvPr>
        </p:nvSpPr>
        <p:spPr/>
        <p:txBody>
          <a:bodyPr/>
          <a:lstStyle/>
          <a:p>
            <a:r>
              <a:rPr lang="en-US" dirty="0"/>
              <a:t>Go through and pick out five keywords that are unique without as much competition as using genre and subgenre.</a:t>
            </a:r>
          </a:p>
        </p:txBody>
      </p:sp>
    </p:spTree>
    <p:extLst>
      <p:ext uri="{BB962C8B-B14F-4D97-AF65-F5344CB8AC3E}">
        <p14:creationId xmlns:p14="http://schemas.microsoft.com/office/powerpoint/2010/main" val="2352586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pct70">
          <a:fgClr>
            <a:schemeClr val="accent6">
              <a:lumMod val="40000"/>
              <a:lumOff val="60000"/>
            </a:schemeClr>
          </a:fgClr>
          <a:bgClr>
            <a:schemeClr val="accent6">
              <a:lumMod val="60000"/>
              <a:lumOff val="40000"/>
            </a:schemeClr>
          </a:bgClr>
        </a:patt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2C7A5B-1843-738F-2AE0-043AA229CBA6}"/>
              </a:ext>
            </a:extLst>
          </p:cNvPr>
          <p:cNvSpPr>
            <a:spLocks noGrp="1"/>
          </p:cNvSpPr>
          <p:nvPr>
            <p:ph type="sldNum" sz="quarter" idx="12"/>
          </p:nvPr>
        </p:nvSpPr>
        <p:spPr/>
        <p:txBody>
          <a:bodyPr/>
          <a:lstStyle/>
          <a:p>
            <a:fld id="{2F639228-50FA-4E74-A1E2-36410642796A}" type="slidenum">
              <a:rPr lang="en-US" smtClean="0"/>
              <a:pPr/>
              <a:t>18</a:t>
            </a:fld>
            <a:endParaRPr lang="en-US" dirty="0"/>
          </a:p>
        </p:txBody>
      </p:sp>
      <p:graphicFrame>
        <p:nvGraphicFramePr>
          <p:cNvPr id="10" name="Diagram 9">
            <a:extLst>
              <a:ext uri="{FF2B5EF4-FFF2-40B4-BE49-F238E27FC236}">
                <a16:creationId xmlns:a16="http://schemas.microsoft.com/office/drawing/2014/main" id="{1D16E654-E4D6-62DD-F6FB-3B20F9D157E8}"/>
              </a:ext>
            </a:extLst>
          </p:cNvPr>
          <p:cNvGraphicFramePr/>
          <p:nvPr>
            <p:extLst>
              <p:ext uri="{D42A27DB-BD31-4B8C-83A1-F6EECF244321}">
                <p14:modId xmlns:p14="http://schemas.microsoft.com/office/powerpoint/2010/main" val="3230155698"/>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9" name="Straight Connector 18">
            <a:extLst>
              <a:ext uri="{FF2B5EF4-FFF2-40B4-BE49-F238E27FC236}">
                <a16:creationId xmlns:a16="http://schemas.microsoft.com/office/drawing/2014/main" id="{9B5475A6-62C8-75B0-098A-A7F909037787}"/>
              </a:ext>
            </a:extLst>
          </p:cNvPr>
          <p:cNvCxnSpPr>
            <a:cxnSpLocks/>
          </p:cNvCxnSpPr>
          <p:nvPr/>
        </p:nvCxnSpPr>
        <p:spPr>
          <a:xfrm>
            <a:off x="779489" y="5471410"/>
            <a:ext cx="1252511" cy="0"/>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8CB8A1F-B75E-A41A-9A62-384E0824989B}"/>
              </a:ext>
            </a:extLst>
          </p:cNvPr>
          <p:cNvCxnSpPr>
            <a:cxnSpLocks/>
          </p:cNvCxnSpPr>
          <p:nvPr/>
        </p:nvCxnSpPr>
        <p:spPr>
          <a:xfrm flipV="1">
            <a:off x="779489" y="1386589"/>
            <a:ext cx="0" cy="4084821"/>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4EFADC5-3295-1216-B627-45F60493AB0E}"/>
              </a:ext>
            </a:extLst>
          </p:cNvPr>
          <p:cNvCxnSpPr>
            <a:cxnSpLocks/>
          </p:cNvCxnSpPr>
          <p:nvPr/>
        </p:nvCxnSpPr>
        <p:spPr>
          <a:xfrm>
            <a:off x="779489" y="1379095"/>
            <a:ext cx="1034321" cy="7493"/>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7832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42E523-E0D2-B427-58CF-501D42399E4B}"/>
              </a:ext>
            </a:extLst>
          </p:cNvPr>
          <p:cNvSpPr>
            <a:spLocks noGrp="1"/>
          </p:cNvSpPr>
          <p:nvPr>
            <p:ph type="sldNum" sz="quarter" idx="12"/>
          </p:nvPr>
        </p:nvSpPr>
        <p:spPr/>
        <p:txBody>
          <a:bodyPr/>
          <a:lstStyle/>
          <a:p>
            <a:fld id="{2F639228-50FA-4E74-A1E2-36410642796A}" type="slidenum">
              <a:rPr lang="en-US" smtClean="0"/>
              <a:pPr/>
              <a:t>19</a:t>
            </a:fld>
            <a:endParaRPr lang="en-US" dirty="0"/>
          </a:p>
        </p:txBody>
      </p:sp>
      <p:sp>
        <p:nvSpPr>
          <p:cNvPr id="4" name="Title 3">
            <a:extLst>
              <a:ext uri="{FF2B5EF4-FFF2-40B4-BE49-F238E27FC236}">
                <a16:creationId xmlns:a16="http://schemas.microsoft.com/office/drawing/2014/main" id="{472B793A-A52D-FED2-2EAC-7319FC3DB32A}"/>
              </a:ext>
            </a:extLst>
          </p:cNvPr>
          <p:cNvSpPr>
            <a:spLocks noGrp="1"/>
          </p:cNvSpPr>
          <p:nvPr>
            <p:ph type="ctrTitle"/>
          </p:nvPr>
        </p:nvSpPr>
        <p:spPr>
          <a:xfrm>
            <a:off x="1408218" y="1712430"/>
            <a:ext cx="8958990" cy="1975149"/>
          </a:xfrm>
        </p:spPr>
        <p:txBody>
          <a:bodyPr/>
          <a:lstStyle/>
          <a:p>
            <a:r>
              <a:rPr lang="en-US" sz="9600" dirty="0"/>
              <a:t>Other methods on how to find the who?</a:t>
            </a:r>
          </a:p>
        </p:txBody>
      </p:sp>
      <p:sp>
        <p:nvSpPr>
          <p:cNvPr id="6" name="Text Placeholder 5">
            <a:extLst>
              <a:ext uri="{FF2B5EF4-FFF2-40B4-BE49-F238E27FC236}">
                <a16:creationId xmlns:a16="http://schemas.microsoft.com/office/drawing/2014/main" id="{0F6CB64E-ABB9-F052-03B6-87F47599D591}"/>
              </a:ext>
            </a:extLst>
          </p:cNvPr>
          <p:cNvSpPr>
            <a:spLocks noGrp="1"/>
          </p:cNvSpPr>
          <p:nvPr>
            <p:ph type="body" sz="quarter" idx="19"/>
          </p:nvPr>
        </p:nvSpPr>
        <p:spPr>
          <a:xfrm>
            <a:off x="1871023" y="4018803"/>
            <a:ext cx="8006007" cy="2716533"/>
          </a:xfrm>
        </p:spPr>
        <p:txBody>
          <a:bodyPr>
            <a:normAutofit fontScale="92500"/>
          </a:bodyPr>
          <a:lstStyle/>
          <a:p>
            <a:pPr algn="ctr"/>
            <a:r>
              <a:rPr lang="en-US" sz="2300" dirty="0"/>
              <a:t>Add to the questions you have it is a running list!</a:t>
            </a:r>
          </a:p>
          <a:p>
            <a:pPr algn="ctr"/>
            <a:r>
              <a:rPr lang="en-US" sz="2300" dirty="0"/>
              <a:t>Ask your readers (more on that later)!</a:t>
            </a:r>
          </a:p>
          <a:p>
            <a:pPr algn="ctr"/>
            <a:r>
              <a:rPr lang="en-US" sz="2300" dirty="0"/>
              <a:t>Read reviews of your books or comp book reviews</a:t>
            </a:r>
          </a:p>
          <a:p>
            <a:pPr algn="ctr"/>
            <a:r>
              <a:rPr lang="en-US" sz="2300" dirty="0"/>
              <a:t>Read comp books and make sure you are in the right place.</a:t>
            </a:r>
          </a:p>
          <a:p>
            <a:pPr algn="ctr"/>
            <a:r>
              <a:rPr lang="en-US" sz="2400" dirty="0"/>
              <a:t>Other places to get info on users are Discord and other</a:t>
            </a:r>
          </a:p>
          <a:p>
            <a:pPr algn="ctr"/>
            <a:r>
              <a:rPr lang="en-US" sz="2400" dirty="0"/>
              <a:t>Specific forums</a:t>
            </a:r>
          </a:p>
          <a:p>
            <a:pPr algn="ctr"/>
            <a:endParaRPr lang="en-US" sz="2300" dirty="0"/>
          </a:p>
          <a:p>
            <a:endParaRPr lang="en-US" dirty="0"/>
          </a:p>
          <a:p>
            <a:endParaRPr lang="en-US" dirty="0"/>
          </a:p>
        </p:txBody>
      </p:sp>
    </p:spTree>
    <p:extLst>
      <p:ext uri="{BB962C8B-B14F-4D97-AF65-F5344CB8AC3E}">
        <p14:creationId xmlns:p14="http://schemas.microsoft.com/office/powerpoint/2010/main" val="578143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7FD1EF-3EA1-458D-BE6A-7A3791607D0D}"/>
              </a:ext>
            </a:extLst>
          </p:cNvPr>
          <p:cNvSpPr>
            <a:spLocks noGrp="1"/>
          </p:cNvSpPr>
          <p:nvPr>
            <p:ph type="body" sz="quarter" idx="13"/>
          </p:nvPr>
        </p:nvSpPr>
        <p:spPr>
          <a:xfrm rot="20820000">
            <a:off x="6394978" y="1134312"/>
            <a:ext cx="5216070" cy="1730180"/>
          </a:xfrm>
        </p:spPr>
        <p:txBody>
          <a:bodyPr/>
          <a:lstStyle/>
          <a:p>
            <a:pPr algn="ctr"/>
            <a:r>
              <a:rPr lang="en-US" sz="13000" dirty="0"/>
              <a:t>Stalking 101</a:t>
            </a:r>
          </a:p>
        </p:txBody>
      </p:sp>
      <p:pic>
        <p:nvPicPr>
          <p:cNvPr id="7" name="Picture Placeholder 6" descr="A picture containing person, person, door, doorway&#10;&#10;Description automatically generated">
            <a:extLst>
              <a:ext uri="{FF2B5EF4-FFF2-40B4-BE49-F238E27FC236}">
                <a16:creationId xmlns:a16="http://schemas.microsoft.com/office/drawing/2014/main" id="{31F0AC45-1269-A6AB-20BD-540732D05AFE}"/>
              </a:ext>
            </a:extLst>
          </p:cNvPr>
          <p:cNvPicPr>
            <a:picLocks noGrp="1" noChangeAspect="1"/>
          </p:cNvPicPr>
          <p:nvPr>
            <p:ph type="pic" sz="quarter" idx="15"/>
          </p:nvPr>
        </p:nvPicPr>
        <p:blipFill>
          <a:blip r:embed="rId2"/>
          <a:srcRect l="21875" r="21875"/>
          <a:stretch>
            <a:fillRect/>
          </a:stretch>
        </p:blipFill>
        <p:spPr>
          <a:xfrm>
            <a:off x="890679" y="676716"/>
            <a:ext cx="5580000" cy="5580000"/>
          </a:xfrm>
        </p:spPr>
      </p:pic>
      <p:sp>
        <p:nvSpPr>
          <p:cNvPr id="2" name="Slide Number Placeholder 1">
            <a:extLst>
              <a:ext uri="{FF2B5EF4-FFF2-40B4-BE49-F238E27FC236}">
                <a16:creationId xmlns:a16="http://schemas.microsoft.com/office/drawing/2014/main" id="{F0CCF938-E5D7-4F20-A103-1933310ADD3E}"/>
              </a:ext>
            </a:extLst>
          </p:cNvPr>
          <p:cNvSpPr>
            <a:spLocks noGrp="1"/>
          </p:cNvSpPr>
          <p:nvPr>
            <p:ph type="sldNum" sz="quarter" idx="12"/>
          </p:nvPr>
        </p:nvSpPr>
        <p:spPr/>
        <p:txBody>
          <a:bodyPr/>
          <a:lstStyle/>
          <a:p>
            <a:fld id="{2F639228-50FA-4E74-A1E2-36410642796A}" type="slidenum">
              <a:rPr lang="en-US" smtClean="0"/>
              <a:pPr/>
              <a:t>2</a:t>
            </a:fld>
            <a:endParaRPr lang="en-US" dirty="0"/>
          </a:p>
        </p:txBody>
      </p:sp>
    </p:spTree>
    <p:extLst>
      <p:ext uri="{BB962C8B-B14F-4D97-AF65-F5344CB8AC3E}">
        <p14:creationId xmlns:p14="http://schemas.microsoft.com/office/powerpoint/2010/main" val="4559782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pattFill prst="pct70">
          <a:fgClr>
            <a:schemeClr val="accent6">
              <a:lumMod val="40000"/>
              <a:lumOff val="60000"/>
            </a:schemeClr>
          </a:fgClr>
          <a:bgClr>
            <a:schemeClr val="accent6">
              <a:lumMod val="60000"/>
              <a:lumOff val="40000"/>
            </a:schemeClr>
          </a:bgClr>
        </a:patt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2C7A5B-1843-738F-2AE0-043AA229CBA6}"/>
              </a:ext>
            </a:extLst>
          </p:cNvPr>
          <p:cNvSpPr>
            <a:spLocks noGrp="1"/>
          </p:cNvSpPr>
          <p:nvPr>
            <p:ph type="sldNum" sz="quarter" idx="12"/>
          </p:nvPr>
        </p:nvSpPr>
        <p:spPr/>
        <p:txBody>
          <a:bodyPr/>
          <a:lstStyle/>
          <a:p>
            <a:fld id="{2F639228-50FA-4E74-A1E2-36410642796A}" type="slidenum">
              <a:rPr lang="en-US" smtClean="0"/>
              <a:pPr/>
              <a:t>20</a:t>
            </a:fld>
            <a:endParaRPr lang="en-US" dirty="0"/>
          </a:p>
        </p:txBody>
      </p:sp>
      <p:graphicFrame>
        <p:nvGraphicFramePr>
          <p:cNvPr id="10" name="Diagram 9">
            <a:extLst>
              <a:ext uri="{FF2B5EF4-FFF2-40B4-BE49-F238E27FC236}">
                <a16:creationId xmlns:a16="http://schemas.microsoft.com/office/drawing/2014/main" id="{1D16E654-E4D6-62DD-F6FB-3B20F9D157E8}"/>
              </a:ext>
            </a:extLst>
          </p:cNvPr>
          <p:cNvGraphicFramePr/>
          <p:nvPr>
            <p:extLst>
              <p:ext uri="{D42A27DB-BD31-4B8C-83A1-F6EECF244321}">
                <p14:modId xmlns:p14="http://schemas.microsoft.com/office/powerpoint/2010/main" val="211338538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9" name="Straight Connector 18">
            <a:extLst>
              <a:ext uri="{FF2B5EF4-FFF2-40B4-BE49-F238E27FC236}">
                <a16:creationId xmlns:a16="http://schemas.microsoft.com/office/drawing/2014/main" id="{9B5475A6-62C8-75B0-098A-A7F909037787}"/>
              </a:ext>
            </a:extLst>
          </p:cNvPr>
          <p:cNvCxnSpPr>
            <a:cxnSpLocks/>
          </p:cNvCxnSpPr>
          <p:nvPr/>
        </p:nvCxnSpPr>
        <p:spPr>
          <a:xfrm>
            <a:off x="779489" y="5471410"/>
            <a:ext cx="1252511" cy="0"/>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8CB8A1F-B75E-A41A-9A62-384E0824989B}"/>
              </a:ext>
            </a:extLst>
          </p:cNvPr>
          <p:cNvCxnSpPr>
            <a:cxnSpLocks/>
          </p:cNvCxnSpPr>
          <p:nvPr/>
        </p:nvCxnSpPr>
        <p:spPr>
          <a:xfrm flipV="1">
            <a:off x="779489" y="1386589"/>
            <a:ext cx="0" cy="4084821"/>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4EFADC5-3295-1216-B627-45F60493AB0E}"/>
              </a:ext>
            </a:extLst>
          </p:cNvPr>
          <p:cNvCxnSpPr>
            <a:cxnSpLocks/>
          </p:cNvCxnSpPr>
          <p:nvPr/>
        </p:nvCxnSpPr>
        <p:spPr>
          <a:xfrm>
            <a:off x="779489" y="1379095"/>
            <a:ext cx="1034321" cy="7493"/>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70212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6FE3C3-81B9-B5D6-6A67-A12F478AC5AF}"/>
              </a:ext>
            </a:extLst>
          </p:cNvPr>
          <p:cNvSpPr>
            <a:spLocks noGrp="1"/>
          </p:cNvSpPr>
          <p:nvPr>
            <p:ph type="sldNum" sz="quarter" idx="12"/>
          </p:nvPr>
        </p:nvSpPr>
        <p:spPr/>
        <p:txBody>
          <a:bodyPr/>
          <a:lstStyle/>
          <a:p>
            <a:fld id="{2F639228-50FA-4E74-A1E2-36410642796A}" type="slidenum">
              <a:rPr lang="en-US" smtClean="0"/>
              <a:pPr/>
              <a:t>21</a:t>
            </a:fld>
            <a:endParaRPr lang="en-US" dirty="0"/>
          </a:p>
        </p:txBody>
      </p:sp>
      <p:sp>
        <p:nvSpPr>
          <p:cNvPr id="4" name="Title 3">
            <a:extLst>
              <a:ext uri="{FF2B5EF4-FFF2-40B4-BE49-F238E27FC236}">
                <a16:creationId xmlns:a16="http://schemas.microsoft.com/office/drawing/2014/main" id="{7F23110D-FE48-21B2-806D-12F4649A913B}"/>
              </a:ext>
            </a:extLst>
          </p:cNvPr>
          <p:cNvSpPr>
            <a:spLocks noGrp="1"/>
          </p:cNvSpPr>
          <p:nvPr>
            <p:ph type="ctrTitle"/>
          </p:nvPr>
        </p:nvSpPr>
        <p:spPr>
          <a:xfrm rot="20760000">
            <a:off x="400915" y="1141424"/>
            <a:ext cx="5641835" cy="1422274"/>
          </a:xfrm>
        </p:spPr>
        <p:txBody>
          <a:bodyPr/>
          <a:lstStyle/>
          <a:p>
            <a:r>
              <a:rPr lang="en-US" dirty="0"/>
              <a:t>Branding</a:t>
            </a:r>
          </a:p>
        </p:txBody>
      </p:sp>
      <p:sp>
        <p:nvSpPr>
          <p:cNvPr id="5" name="Text Placeholder 4">
            <a:extLst>
              <a:ext uri="{FF2B5EF4-FFF2-40B4-BE49-F238E27FC236}">
                <a16:creationId xmlns:a16="http://schemas.microsoft.com/office/drawing/2014/main" id="{2EF72F0B-B898-EEBD-4734-C9D998A099FD}"/>
              </a:ext>
            </a:extLst>
          </p:cNvPr>
          <p:cNvSpPr>
            <a:spLocks noGrp="1"/>
          </p:cNvSpPr>
          <p:nvPr>
            <p:ph type="body" sz="quarter" idx="18"/>
          </p:nvPr>
        </p:nvSpPr>
        <p:spPr/>
        <p:txBody>
          <a:bodyPr>
            <a:normAutofit lnSpcReduction="10000"/>
          </a:bodyPr>
          <a:lstStyle/>
          <a:p>
            <a:r>
              <a:rPr lang="en-US" dirty="0"/>
              <a:t>Mood</a:t>
            </a:r>
          </a:p>
          <a:p>
            <a:r>
              <a:rPr lang="en-US" dirty="0"/>
              <a:t>Genre</a:t>
            </a:r>
          </a:p>
          <a:p>
            <a:r>
              <a:rPr lang="en-US" dirty="0"/>
              <a:t>Subgenre</a:t>
            </a:r>
          </a:p>
          <a:p>
            <a:r>
              <a:rPr lang="en-US" dirty="0"/>
              <a:t>Colors</a:t>
            </a:r>
          </a:p>
          <a:p>
            <a:r>
              <a:rPr lang="en-US" dirty="0"/>
              <a:t>Covers</a:t>
            </a:r>
          </a:p>
          <a:p>
            <a:r>
              <a:rPr lang="en-US" dirty="0"/>
              <a:t>Copy</a:t>
            </a:r>
          </a:p>
          <a:p>
            <a:r>
              <a:rPr lang="en-US" dirty="0"/>
              <a:t>and so much more.</a:t>
            </a:r>
          </a:p>
        </p:txBody>
      </p:sp>
      <p:sp>
        <p:nvSpPr>
          <p:cNvPr id="6" name="Text Placeholder 5">
            <a:extLst>
              <a:ext uri="{FF2B5EF4-FFF2-40B4-BE49-F238E27FC236}">
                <a16:creationId xmlns:a16="http://schemas.microsoft.com/office/drawing/2014/main" id="{C4CA8455-BE97-6D6D-3A5A-4EFD08A71295}"/>
              </a:ext>
            </a:extLst>
          </p:cNvPr>
          <p:cNvSpPr>
            <a:spLocks noGrp="1"/>
          </p:cNvSpPr>
          <p:nvPr>
            <p:ph type="body" sz="quarter" idx="19"/>
          </p:nvPr>
        </p:nvSpPr>
        <p:spPr/>
        <p:txBody>
          <a:bodyPr/>
          <a:lstStyle/>
          <a:p>
            <a:r>
              <a:rPr lang="en-US" dirty="0"/>
              <a:t>Take all information you’ve collected and use it in your branding.</a:t>
            </a:r>
          </a:p>
        </p:txBody>
      </p:sp>
    </p:spTree>
    <p:extLst>
      <p:ext uri="{BB962C8B-B14F-4D97-AF65-F5344CB8AC3E}">
        <p14:creationId xmlns:p14="http://schemas.microsoft.com/office/powerpoint/2010/main" val="4263267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pattFill prst="pct70">
          <a:fgClr>
            <a:schemeClr val="accent6">
              <a:lumMod val="40000"/>
              <a:lumOff val="60000"/>
            </a:schemeClr>
          </a:fgClr>
          <a:bgClr>
            <a:schemeClr val="accent6">
              <a:lumMod val="60000"/>
              <a:lumOff val="40000"/>
            </a:schemeClr>
          </a:bgClr>
        </a:patt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2C7A5B-1843-738F-2AE0-043AA229CBA6}"/>
              </a:ext>
            </a:extLst>
          </p:cNvPr>
          <p:cNvSpPr>
            <a:spLocks noGrp="1"/>
          </p:cNvSpPr>
          <p:nvPr>
            <p:ph type="sldNum" sz="quarter" idx="12"/>
          </p:nvPr>
        </p:nvSpPr>
        <p:spPr/>
        <p:txBody>
          <a:bodyPr/>
          <a:lstStyle/>
          <a:p>
            <a:fld id="{2F639228-50FA-4E74-A1E2-36410642796A}" type="slidenum">
              <a:rPr lang="en-US" smtClean="0"/>
              <a:pPr/>
              <a:t>22</a:t>
            </a:fld>
            <a:endParaRPr lang="en-US" dirty="0"/>
          </a:p>
        </p:txBody>
      </p:sp>
      <p:graphicFrame>
        <p:nvGraphicFramePr>
          <p:cNvPr id="10" name="Diagram 9">
            <a:extLst>
              <a:ext uri="{FF2B5EF4-FFF2-40B4-BE49-F238E27FC236}">
                <a16:creationId xmlns:a16="http://schemas.microsoft.com/office/drawing/2014/main" id="{1D16E654-E4D6-62DD-F6FB-3B20F9D157E8}"/>
              </a:ext>
            </a:extLst>
          </p:cNvPr>
          <p:cNvGraphicFramePr/>
          <p:nvPr>
            <p:extLst>
              <p:ext uri="{D42A27DB-BD31-4B8C-83A1-F6EECF244321}">
                <p14:modId xmlns:p14="http://schemas.microsoft.com/office/powerpoint/2010/main" val="2960385184"/>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9" name="Straight Connector 18">
            <a:extLst>
              <a:ext uri="{FF2B5EF4-FFF2-40B4-BE49-F238E27FC236}">
                <a16:creationId xmlns:a16="http://schemas.microsoft.com/office/drawing/2014/main" id="{9B5475A6-62C8-75B0-098A-A7F909037787}"/>
              </a:ext>
            </a:extLst>
          </p:cNvPr>
          <p:cNvCxnSpPr>
            <a:cxnSpLocks/>
          </p:cNvCxnSpPr>
          <p:nvPr/>
        </p:nvCxnSpPr>
        <p:spPr>
          <a:xfrm>
            <a:off x="779489" y="5471410"/>
            <a:ext cx="1252511" cy="0"/>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8CB8A1F-B75E-A41A-9A62-384E0824989B}"/>
              </a:ext>
            </a:extLst>
          </p:cNvPr>
          <p:cNvCxnSpPr>
            <a:cxnSpLocks/>
          </p:cNvCxnSpPr>
          <p:nvPr/>
        </p:nvCxnSpPr>
        <p:spPr>
          <a:xfrm flipV="1">
            <a:off x="779489" y="1386589"/>
            <a:ext cx="0" cy="4084821"/>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4EFADC5-3295-1216-B627-45F60493AB0E}"/>
              </a:ext>
            </a:extLst>
          </p:cNvPr>
          <p:cNvCxnSpPr>
            <a:cxnSpLocks/>
          </p:cNvCxnSpPr>
          <p:nvPr/>
        </p:nvCxnSpPr>
        <p:spPr>
          <a:xfrm>
            <a:off x="779489" y="1379095"/>
            <a:ext cx="1034321" cy="7493"/>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8585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FEE5BD-3198-AAF4-9A1B-BE0E930F4FC8}"/>
              </a:ext>
            </a:extLst>
          </p:cNvPr>
          <p:cNvSpPr>
            <a:spLocks noGrp="1"/>
          </p:cNvSpPr>
          <p:nvPr>
            <p:ph type="sldNum" sz="quarter" idx="12"/>
          </p:nvPr>
        </p:nvSpPr>
        <p:spPr/>
        <p:txBody>
          <a:bodyPr/>
          <a:lstStyle/>
          <a:p>
            <a:fld id="{2F639228-50FA-4E74-A1E2-36410642796A}" type="slidenum">
              <a:rPr lang="en-US" smtClean="0"/>
              <a:pPr/>
              <a:t>23</a:t>
            </a:fld>
            <a:endParaRPr lang="en-US" dirty="0"/>
          </a:p>
        </p:txBody>
      </p:sp>
      <p:sp>
        <p:nvSpPr>
          <p:cNvPr id="6" name="Title 5">
            <a:extLst>
              <a:ext uri="{FF2B5EF4-FFF2-40B4-BE49-F238E27FC236}">
                <a16:creationId xmlns:a16="http://schemas.microsoft.com/office/drawing/2014/main" id="{AB64CE48-89CF-898C-997E-9B4EAA9BAD9A}"/>
              </a:ext>
            </a:extLst>
          </p:cNvPr>
          <p:cNvSpPr>
            <a:spLocks noGrp="1"/>
          </p:cNvSpPr>
          <p:nvPr>
            <p:ph type="ctrTitle"/>
          </p:nvPr>
        </p:nvSpPr>
        <p:spPr>
          <a:xfrm rot="20760000">
            <a:off x="862928" y="1395678"/>
            <a:ext cx="6404167" cy="1422274"/>
          </a:xfrm>
        </p:spPr>
        <p:txBody>
          <a:bodyPr/>
          <a:lstStyle/>
          <a:p>
            <a:r>
              <a:rPr lang="en-US" dirty="0"/>
              <a:t>Marketing</a:t>
            </a:r>
          </a:p>
        </p:txBody>
      </p:sp>
      <p:sp>
        <p:nvSpPr>
          <p:cNvPr id="9" name="Text Placeholder 8">
            <a:extLst>
              <a:ext uri="{FF2B5EF4-FFF2-40B4-BE49-F238E27FC236}">
                <a16:creationId xmlns:a16="http://schemas.microsoft.com/office/drawing/2014/main" id="{F0DEAC60-8DE7-24BB-F167-9DA060740241}"/>
              </a:ext>
            </a:extLst>
          </p:cNvPr>
          <p:cNvSpPr>
            <a:spLocks noGrp="1"/>
          </p:cNvSpPr>
          <p:nvPr>
            <p:ph type="body" sz="quarter" idx="18"/>
          </p:nvPr>
        </p:nvSpPr>
        <p:spPr>
          <a:xfrm>
            <a:off x="3812012" y="3306768"/>
            <a:ext cx="4567976" cy="2764358"/>
          </a:xfrm>
        </p:spPr>
        <p:txBody>
          <a:bodyPr/>
          <a:lstStyle/>
          <a:p>
            <a:r>
              <a:rPr lang="en-US" dirty="0"/>
              <a:t>Content marketing</a:t>
            </a:r>
          </a:p>
          <a:p>
            <a:r>
              <a:rPr lang="en-US" dirty="0"/>
              <a:t>Social media marketing</a:t>
            </a:r>
          </a:p>
          <a:p>
            <a:r>
              <a:rPr lang="en-US" dirty="0"/>
              <a:t>SEO</a:t>
            </a:r>
          </a:p>
          <a:p>
            <a:r>
              <a:rPr lang="en-US" dirty="0"/>
              <a:t>Email Marketing</a:t>
            </a:r>
          </a:p>
          <a:p>
            <a:r>
              <a:rPr lang="en-US" dirty="0"/>
              <a:t>Pay Per Click marketing</a:t>
            </a:r>
          </a:p>
          <a:p>
            <a:r>
              <a:rPr lang="en-US" dirty="0"/>
              <a:t>Influencer Marketing</a:t>
            </a:r>
          </a:p>
        </p:txBody>
      </p:sp>
    </p:spTree>
    <p:extLst>
      <p:ext uri="{BB962C8B-B14F-4D97-AF65-F5344CB8AC3E}">
        <p14:creationId xmlns:p14="http://schemas.microsoft.com/office/powerpoint/2010/main" val="22762633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B1A49F-8339-44DE-AFBB-F8BED9159197}"/>
              </a:ext>
            </a:extLst>
          </p:cNvPr>
          <p:cNvSpPr>
            <a:spLocks noGrp="1"/>
          </p:cNvSpPr>
          <p:nvPr>
            <p:ph type="sldNum" sz="quarter" idx="12"/>
          </p:nvPr>
        </p:nvSpPr>
        <p:spPr/>
        <p:txBody>
          <a:bodyPr/>
          <a:lstStyle/>
          <a:p>
            <a:fld id="{2F639228-50FA-4E74-A1E2-36410642796A}" type="slidenum">
              <a:rPr lang="en-US" smtClean="0"/>
              <a:pPr/>
              <a:t>24</a:t>
            </a:fld>
            <a:endParaRPr lang="en-US" dirty="0"/>
          </a:p>
        </p:txBody>
      </p:sp>
      <p:sp>
        <p:nvSpPr>
          <p:cNvPr id="3" name="Text Placeholder 2">
            <a:extLst>
              <a:ext uri="{FF2B5EF4-FFF2-40B4-BE49-F238E27FC236}">
                <a16:creationId xmlns:a16="http://schemas.microsoft.com/office/drawing/2014/main" id="{1B167881-F214-4259-AF3D-0CA8305BF84F}"/>
              </a:ext>
            </a:extLst>
          </p:cNvPr>
          <p:cNvSpPr>
            <a:spLocks noGrp="1"/>
          </p:cNvSpPr>
          <p:nvPr>
            <p:ph type="body" sz="quarter" idx="13"/>
          </p:nvPr>
        </p:nvSpPr>
        <p:spPr>
          <a:xfrm rot="20820000">
            <a:off x="168042" y="1827019"/>
            <a:ext cx="5295205" cy="1730180"/>
          </a:xfrm>
        </p:spPr>
        <p:txBody>
          <a:bodyPr/>
          <a:lstStyle/>
          <a:p>
            <a:r>
              <a:rPr lang="en-US" dirty="0"/>
              <a:t>Marketing</a:t>
            </a:r>
          </a:p>
        </p:txBody>
      </p:sp>
      <p:sp>
        <p:nvSpPr>
          <p:cNvPr id="4" name="Title 3">
            <a:extLst>
              <a:ext uri="{FF2B5EF4-FFF2-40B4-BE49-F238E27FC236}">
                <a16:creationId xmlns:a16="http://schemas.microsoft.com/office/drawing/2014/main" id="{FF5FA198-7766-4DFB-A144-6A3E86B12DE8}"/>
              </a:ext>
            </a:extLst>
          </p:cNvPr>
          <p:cNvSpPr>
            <a:spLocks noGrp="1"/>
          </p:cNvSpPr>
          <p:nvPr>
            <p:ph type="ctrTitle"/>
          </p:nvPr>
        </p:nvSpPr>
        <p:spPr>
          <a:xfrm rot="20760000">
            <a:off x="107344" y="834245"/>
            <a:ext cx="4355937" cy="1422274"/>
          </a:xfrm>
        </p:spPr>
        <p:txBody>
          <a:bodyPr/>
          <a:lstStyle/>
          <a:p>
            <a:r>
              <a:rPr lang="en-US" dirty="0"/>
              <a:t>  Content</a:t>
            </a:r>
          </a:p>
        </p:txBody>
      </p:sp>
      <p:sp>
        <p:nvSpPr>
          <p:cNvPr id="8" name="Text Placeholder 7">
            <a:extLst>
              <a:ext uri="{FF2B5EF4-FFF2-40B4-BE49-F238E27FC236}">
                <a16:creationId xmlns:a16="http://schemas.microsoft.com/office/drawing/2014/main" id="{DFB7DAE4-2838-4086-9A7F-6FC36F62938D}"/>
              </a:ext>
            </a:extLst>
          </p:cNvPr>
          <p:cNvSpPr>
            <a:spLocks noGrp="1"/>
          </p:cNvSpPr>
          <p:nvPr>
            <p:ph type="body" sz="quarter" idx="18"/>
          </p:nvPr>
        </p:nvSpPr>
        <p:spPr>
          <a:xfrm rot="20610072">
            <a:off x="279077" y="3742450"/>
            <a:ext cx="3609046" cy="1230981"/>
          </a:xfrm>
        </p:spPr>
        <p:txBody>
          <a:bodyPr/>
          <a:lstStyle/>
          <a:p>
            <a:r>
              <a:rPr lang="en-US"/>
              <a:t>Don’t be a Diva</a:t>
            </a:r>
            <a:endParaRPr lang="en-US" dirty="0"/>
          </a:p>
        </p:txBody>
      </p:sp>
      <p:pic>
        <p:nvPicPr>
          <p:cNvPr id="11" name="Picture Placeholder 10" descr="A dog wearing glasses&#10;&#10;Description automatically generated with low confidence">
            <a:extLst>
              <a:ext uri="{FF2B5EF4-FFF2-40B4-BE49-F238E27FC236}">
                <a16:creationId xmlns:a16="http://schemas.microsoft.com/office/drawing/2014/main" id="{C3534C7B-6C75-C044-0EFD-3D08BE98C060}"/>
              </a:ext>
            </a:extLst>
          </p:cNvPr>
          <p:cNvPicPr>
            <a:picLocks noGrp="1" noChangeAspect="1"/>
          </p:cNvPicPr>
          <p:nvPr>
            <p:ph type="pic" sz="quarter" idx="19"/>
          </p:nvPr>
        </p:nvPicPr>
        <p:blipFill>
          <a:blip r:embed="rId2"/>
          <a:srcRect l="14379" r="14379"/>
          <a:stretch>
            <a:fillRect/>
          </a:stretch>
        </p:blipFill>
        <p:spPr/>
      </p:pic>
      <p:sp>
        <p:nvSpPr>
          <p:cNvPr id="7" name="Text Placeholder 6">
            <a:extLst>
              <a:ext uri="{FF2B5EF4-FFF2-40B4-BE49-F238E27FC236}">
                <a16:creationId xmlns:a16="http://schemas.microsoft.com/office/drawing/2014/main" id="{A6FF443D-56F3-442B-954A-F323DA8981B4}"/>
              </a:ext>
            </a:extLst>
          </p:cNvPr>
          <p:cNvSpPr>
            <a:spLocks noGrp="1"/>
          </p:cNvSpPr>
          <p:nvPr>
            <p:ph type="body" sz="quarter" idx="14"/>
          </p:nvPr>
        </p:nvSpPr>
        <p:spPr/>
        <p:txBody>
          <a:bodyPr/>
          <a:lstStyle/>
          <a:p>
            <a:r>
              <a:rPr lang="en-US" dirty="0" err="1"/>
              <a:t>Loof</a:t>
            </a:r>
            <a:r>
              <a:rPr lang="en-US" dirty="0"/>
              <a:t>  at</a:t>
            </a:r>
          </a:p>
          <a:p>
            <a:r>
              <a:rPr lang="en-US" dirty="0"/>
              <a:t>me</a:t>
            </a:r>
          </a:p>
        </p:txBody>
      </p:sp>
      <p:sp>
        <p:nvSpPr>
          <p:cNvPr id="6" name="TextBox 5">
            <a:extLst>
              <a:ext uri="{FF2B5EF4-FFF2-40B4-BE49-F238E27FC236}">
                <a16:creationId xmlns:a16="http://schemas.microsoft.com/office/drawing/2014/main" id="{8A7298D5-6BA0-CB3B-0AD0-692CFC26123F}"/>
              </a:ext>
            </a:extLst>
          </p:cNvPr>
          <p:cNvSpPr txBox="1"/>
          <p:nvPr/>
        </p:nvSpPr>
        <p:spPr>
          <a:xfrm>
            <a:off x="583724" y="4826675"/>
            <a:ext cx="4438484" cy="2031325"/>
          </a:xfrm>
          <a:prstGeom prst="rect">
            <a:avLst/>
          </a:prstGeom>
          <a:noFill/>
        </p:spPr>
        <p:txBody>
          <a:bodyPr wrap="square" rtlCol="0">
            <a:spAutoFit/>
          </a:bodyPr>
          <a:lstStyle/>
          <a:p>
            <a:r>
              <a:rPr lang="en-US" dirty="0">
                <a:solidFill>
                  <a:schemeClr val="bg1"/>
                </a:solidFill>
              </a:rPr>
              <a:t>A type of marketing that you utilize videos or images to promote your brand on platforms like TikTok, Facebook, Blogs, Website, Snapchat, Instagram, etc...</a:t>
            </a:r>
          </a:p>
          <a:p>
            <a:r>
              <a:rPr lang="en-US" dirty="0">
                <a:solidFill>
                  <a:schemeClr val="bg1"/>
                </a:solidFill>
              </a:rPr>
              <a:t>Without explicitly promoting yourself. </a:t>
            </a:r>
          </a:p>
          <a:p>
            <a:endParaRPr lang="en-US" dirty="0"/>
          </a:p>
        </p:txBody>
      </p:sp>
    </p:spTree>
    <p:extLst>
      <p:ext uri="{BB962C8B-B14F-4D97-AF65-F5344CB8AC3E}">
        <p14:creationId xmlns:p14="http://schemas.microsoft.com/office/powerpoint/2010/main" val="2771946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454C0-013C-400A-B9B8-D0FE1718A425}"/>
              </a:ext>
            </a:extLst>
          </p:cNvPr>
          <p:cNvSpPr>
            <a:spLocks noGrp="1"/>
          </p:cNvSpPr>
          <p:nvPr>
            <p:ph type="ctrTitle"/>
          </p:nvPr>
        </p:nvSpPr>
        <p:spPr>
          <a:xfrm rot="20760000">
            <a:off x="5131436" y="698548"/>
            <a:ext cx="7204907" cy="1422274"/>
          </a:xfrm>
        </p:spPr>
        <p:txBody>
          <a:bodyPr/>
          <a:lstStyle/>
          <a:p>
            <a:r>
              <a:rPr lang="en-US" dirty="0"/>
              <a:t>Social Media </a:t>
            </a:r>
          </a:p>
        </p:txBody>
      </p:sp>
      <p:pic>
        <p:nvPicPr>
          <p:cNvPr id="10" name="Picture Placeholder 9" descr="A collage of a dog and a cat&#10;&#10;Description automatically generated with medium confidence">
            <a:extLst>
              <a:ext uri="{FF2B5EF4-FFF2-40B4-BE49-F238E27FC236}">
                <a16:creationId xmlns:a16="http://schemas.microsoft.com/office/drawing/2014/main" id="{641D6911-4A7C-4675-57DD-CF7A975C1190}"/>
              </a:ext>
            </a:extLst>
          </p:cNvPr>
          <p:cNvPicPr>
            <a:picLocks noGrp="1" noChangeAspect="1"/>
          </p:cNvPicPr>
          <p:nvPr>
            <p:ph type="pic" sz="quarter" idx="20"/>
          </p:nvPr>
        </p:nvPicPr>
        <p:blipFill>
          <a:blip r:embed="rId2"/>
          <a:srcRect l="1387" r="1387"/>
          <a:stretch>
            <a:fillRect/>
          </a:stretch>
        </p:blipFill>
        <p:spPr>
          <a:xfrm>
            <a:off x="-3138" y="736198"/>
            <a:ext cx="5951143" cy="6121802"/>
          </a:xfrm>
        </p:spPr>
      </p:pic>
      <p:sp>
        <p:nvSpPr>
          <p:cNvPr id="8" name="Text Placeholder 7">
            <a:extLst>
              <a:ext uri="{FF2B5EF4-FFF2-40B4-BE49-F238E27FC236}">
                <a16:creationId xmlns:a16="http://schemas.microsoft.com/office/drawing/2014/main" id="{A2516873-7887-45AA-BC41-9AFC7F784584}"/>
              </a:ext>
            </a:extLst>
          </p:cNvPr>
          <p:cNvSpPr>
            <a:spLocks noGrp="1"/>
          </p:cNvSpPr>
          <p:nvPr>
            <p:ph type="body" sz="quarter" idx="14"/>
          </p:nvPr>
        </p:nvSpPr>
        <p:spPr/>
        <p:txBody>
          <a:bodyPr/>
          <a:lstStyle/>
          <a:p>
            <a:r>
              <a:rPr lang="en-US" dirty="0"/>
              <a:t>Fun</a:t>
            </a:r>
          </a:p>
          <a:p>
            <a:r>
              <a:rPr lang="en-US" dirty="0"/>
              <a:t>House</a:t>
            </a:r>
          </a:p>
        </p:txBody>
      </p:sp>
      <p:sp>
        <p:nvSpPr>
          <p:cNvPr id="3" name="Text Placeholder 2">
            <a:extLst>
              <a:ext uri="{FF2B5EF4-FFF2-40B4-BE49-F238E27FC236}">
                <a16:creationId xmlns:a16="http://schemas.microsoft.com/office/drawing/2014/main" id="{0BC4A30F-CDBA-4AE7-9600-31065A7AAAE1}"/>
              </a:ext>
            </a:extLst>
          </p:cNvPr>
          <p:cNvSpPr>
            <a:spLocks noGrp="1"/>
          </p:cNvSpPr>
          <p:nvPr>
            <p:ph type="body" sz="quarter" idx="13"/>
          </p:nvPr>
        </p:nvSpPr>
        <p:spPr>
          <a:xfrm rot="20820000">
            <a:off x="6073037" y="1758145"/>
            <a:ext cx="5428927" cy="1730180"/>
          </a:xfrm>
        </p:spPr>
        <p:txBody>
          <a:bodyPr/>
          <a:lstStyle/>
          <a:p>
            <a:r>
              <a:rPr lang="en-US" dirty="0"/>
              <a:t>Marketing</a:t>
            </a:r>
          </a:p>
        </p:txBody>
      </p:sp>
      <p:sp>
        <p:nvSpPr>
          <p:cNvPr id="5" name="Text Placeholder 4">
            <a:extLst>
              <a:ext uri="{FF2B5EF4-FFF2-40B4-BE49-F238E27FC236}">
                <a16:creationId xmlns:a16="http://schemas.microsoft.com/office/drawing/2014/main" id="{CA298FBF-9552-420A-8D81-3A4BFA543EB0}"/>
              </a:ext>
            </a:extLst>
          </p:cNvPr>
          <p:cNvSpPr>
            <a:spLocks noGrp="1"/>
          </p:cNvSpPr>
          <p:nvPr>
            <p:ph type="body" sz="quarter" idx="18"/>
          </p:nvPr>
        </p:nvSpPr>
        <p:spPr>
          <a:xfrm rot="597807">
            <a:off x="7672921" y="3664190"/>
            <a:ext cx="3971926" cy="1432338"/>
          </a:xfrm>
        </p:spPr>
        <p:txBody>
          <a:bodyPr/>
          <a:lstStyle/>
          <a:p>
            <a:r>
              <a:rPr lang="en-US" dirty="0"/>
              <a:t>Interact with readers</a:t>
            </a:r>
          </a:p>
        </p:txBody>
      </p:sp>
      <p:sp>
        <p:nvSpPr>
          <p:cNvPr id="6" name="Text Placeholder 5">
            <a:extLst>
              <a:ext uri="{FF2B5EF4-FFF2-40B4-BE49-F238E27FC236}">
                <a16:creationId xmlns:a16="http://schemas.microsoft.com/office/drawing/2014/main" id="{C012E808-ACE0-4CD8-8A7D-0FD3835B57A3}"/>
              </a:ext>
            </a:extLst>
          </p:cNvPr>
          <p:cNvSpPr>
            <a:spLocks noGrp="1"/>
          </p:cNvSpPr>
          <p:nvPr>
            <p:ph type="body" sz="quarter" idx="19"/>
          </p:nvPr>
        </p:nvSpPr>
        <p:spPr/>
        <p:txBody>
          <a:bodyPr/>
          <a:lstStyle/>
          <a:p>
            <a:r>
              <a:rPr lang="en-US" dirty="0"/>
              <a:t>To build brands, increase sales, and drive website traffic.</a:t>
            </a:r>
          </a:p>
        </p:txBody>
      </p:sp>
      <p:sp>
        <p:nvSpPr>
          <p:cNvPr id="2" name="Slide Number Placeholder 1">
            <a:extLst>
              <a:ext uri="{FF2B5EF4-FFF2-40B4-BE49-F238E27FC236}">
                <a16:creationId xmlns:a16="http://schemas.microsoft.com/office/drawing/2014/main" id="{E8275838-5082-4BFA-B401-3D43190E859B}"/>
              </a:ext>
            </a:extLst>
          </p:cNvPr>
          <p:cNvSpPr>
            <a:spLocks noGrp="1"/>
          </p:cNvSpPr>
          <p:nvPr>
            <p:ph type="sldNum" sz="quarter" idx="12"/>
          </p:nvPr>
        </p:nvSpPr>
        <p:spPr/>
        <p:txBody>
          <a:bodyPr/>
          <a:lstStyle/>
          <a:p>
            <a:fld id="{2F639228-50FA-4E74-A1E2-36410642796A}" type="slidenum">
              <a:rPr lang="en-US" smtClean="0"/>
              <a:pPr/>
              <a:t>25</a:t>
            </a:fld>
            <a:endParaRPr lang="en-US" dirty="0"/>
          </a:p>
        </p:txBody>
      </p:sp>
    </p:spTree>
    <p:extLst>
      <p:ext uri="{BB962C8B-B14F-4D97-AF65-F5344CB8AC3E}">
        <p14:creationId xmlns:p14="http://schemas.microsoft.com/office/powerpoint/2010/main" val="2308201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BAB1AD-05C8-7298-C3AE-C83A2E582D07}"/>
              </a:ext>
            </a:extLst>
          </p:cNvPr>
          <p:cNvSpPr>
            <a:spLocks noGrp="1"/>
          </p:cNvSpPr>
          <p:nvPr>
            <p:ph type="sldNum" sz="quarter" idx="12"/>
          </p:nvPr>
        </p:nvSpPr>
        <p:spPr/>
        <p:txBody>
          <a:bodyPr/>
          <a:lstStyle/>
          <a:p>
            <a:fld id="{2F639228-50FA-4E74-A1E2-36410642796A}" type="slidenum">
              <a:rPr lang="en-US" smtClean="0"/>
              <a:pPr/>
              <a:t>26</a:t>
            </a:fld>
            <a:endParaRPr lang="en-US" dirty="0"/>
          </a:p>
        </p:txBody>
      </p:sp>
      <p:sp>
        <p:nvSpPr>
          <p:cNvPr id="9" name="Title 8">
            <a:extLst>
              <a:ext uri="{FF2B5EF4-FFF2-40B4-BE49-F238E27FC236}">
                <a16:creationId xmlns:a16="http://schemas.microsoft.com/office/drawing/2014/main" id="{DB97FF68-FE4B-ECFB-A9C8-313422686E0D}"/>
              </a:ext>
            </a:extLst>
          </p:cNvPr>
          <p:cNvSpPr>
            <a:spLocks noGrp="1"/>
          </p:cNvSpPr>
          <p:nvPr>
            <p:ph type="ctrTitle"/>
          </p:nvPr>
        </p:nvSpPr>
        <p:spPr/>
        <p:txBody>
          <a:bodyPr/>
          <a:lstStyle/>
          <a:p>
            <a:r>
              <a:rPr lang="en-US" dirty="0"/>
              <a:t>SEO</a:t>
            </a:r>
          </a:p>
        </p:txBody>
      </p:sp>
      <p:sp>
        <p:nvSpPr>
          <p:cNvPr id="12" name="Text Placeholder 11">
            <a:extLst>
              <a:ext uri="{FF2B5EF4-FFF2-40B4-BE49-F238E27FC236}">
                <a16:creationId xmlns:a16="http://schemas.microsoft.com/office/drawing/2014/main" id="{D2E44497-BEB2-EFB9-DADA-569B80021E77}"/>
              </a:ext>
            </a:extLst>
          </p:cNvPr>
          <p:cNvSpPr>
            <a:spLocks noGrp="1"/>
          </p:cNvSpPr>
          <p:nvPr>
            <p:ph type="body" sz="quarter" idx="18"/>
          </p:nvPr>
        </p:nvSpPr>
        <p:spPr>
          <a:xfrm rot="20610072">
            <a:off x="866051" y="4834828"/>
            <a:ext cx="3609046" cy="1230981"/>
          </a:xfrm>
        </p:spPr>
        <p:txBody>
          <a:bodyPr>
            <a:normAutofit fontScale="92500" lnSpcReduction="10000"/>
          </a:bodyPr>
          <a:lstStyle/>
          <a:p>
            <a:r>
              <a:rPr lang="en-US" dirty="0"/>
              <a:t>A comprehensive plan to get more visitors to your website through search engines. </a:t>
            </a:r>
          </a:p>
        </p:txBody>
      </p:sp>
      <p:sp>
        <p:nvSpPr>
          <p:cNvPr id="11" name="Text Placeholder 10">
            <a:extLst>
              <a:ext uri="{FF2B5EF4-FFF2-40B4-BE49-F238E27FC236}">
                <a16:creationId xmlns:a16="http://schemas.microsoft.com/office/drawing/2014/main" id="{7927306A-495F-7D02-751F-2E20E74A2727}"/>
              </a:ext>
            </a:extLst>
          </p:cNvPr>
          <p:cNvSpPr>
            <a:spLocks noGrp="1"/>
          </p:cNvSpPr>
          <p:nvPr>
            <p:ph type="body" sz="quarter" idx="14"/>
          </p:nvPr>
        </p:nvSpPr>
        <p:spPr/>
        <p:txBody>
          <a:bodyPr/>
          <a:lstStyle/>
          <a:p>
            <a:r>
              <a:rPr lang="en-US" dirty="0"/>
              <a:t>Sir</a:t>
            </a:r>
          </a:p>
          <a:p>
            <a:r>
              <a:rPr lang="en-US" dirty="0"/>
              <a:t>Sherlock</a:t>
            </a:r>
          </a:p>
        </p:txBody>
      </p:sp>
      <p:pic>
        <p:nvPicPr>
          <p:cNvPr id="19" name="Picture Placeholder 18" descr="A picture containing cat, sitting, computer, indoor&#10;&#10;Description automatically generated">
            <a:extLst>
              <a:ext uri="{FF2B5EF4-FFF2-40B4-BE49-F238E27FC236}">
                <a16:creationId xmlns:a16="http://schemas.microsoft.com/office/drawing/2014/main" id="{522132F2-C0BF-5CEA-D8B8-F8AE4E5D9E25}"/>
              </a:ext>
            </a:extLst>
          </p:cNvPr>
          <p:cNvPicPr>
            <a:picLocks noGrp="1" noChangeAspect="1"/>
          </p:cNvPicPr>
          <p:nvPr>
            <p:ph type="pic" sz="quarter" idx="19"/>
          </p:nvPr>
        </p:nvPicPr>
        <p:blipFill>
          <a:blip r:embed="rId2"/>
          <a:srcRect t="1200" b="1200"/>
          <a:stretch>
            <a:fillRect/>
          </a:stretch>
        </p:blipFill>
        <p:spPr/>
      </p:pic>
    </p:spTree>
    <p:extLst>
      <p:ext uri="{BB962C8B-B14F-4D97-AF65-F5344CB8AC3E}">
        <p14:creationId xmlns:p14="http://schemas.microsoft.com/office/powerpoint/2010/main" val="1906791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at with a cone around its head&#10;&#10;Description automatically generated with medium confidence">
            <a:extLst>
              <a:ext uri="{FF2B5EF4-FFF2-40B4-BE49-F238E27FC236}">
                <a16:creationId xmlns:a16="http://schemas.microsoft.com/office/drawing/2014/main" id="{B64C94BE-D9C5-C17D-CEFF-6F283E93E2BD}"/>
              </a:ext>
            </a:extLst>
          </p:cNvPr>
          <p:cNvPicPr>
            <a:picLocks noGrp="1" noChangeAspect="1"/>
          </p:cNvPicPr>
          <p:nvPr>
            <p:ph type="pic" sz="quarter" idx="15"/>
          </p:nvPr>
        </p:nvPicPr>
        <p:blipFill>
          <a:blip r:embed="rId2"/>
          <a:srcRect l="4559" r="4559"/>
          <a:stretch>
            <a:fillRect/>
          </a:stretch>
        </p:blipFill>
        <p:spPr/>
      </p:pic>
      <p:sp>
        <p:nvSpPr>
          <p:cNvPr id="3" name="Text Placeholder 2">
            <a:extLst>
              <a:ext uri="{FF2B5EF4-FFF2-40B4-BE49-F238E27FC236}">
                <a16:creationId xmlns:a16="http://schemas.microsoft.com/office/drawing/2014/main" id="{6D21C58B-9F1B-92F8-CBC4-3D06F7BFBF87}"/>
              </a:ext>
            </a:extLst>
          </p:cNvPr>
          <p:cNvSpPr>
            <a:spLocks noGrp="1"/>
          </p:cNvSpPr>
          <p:nvPr>
            <p:ph type="body" sz="quarter" idx="17"/>
          </p:nvPr>
        </p:nvSpPr>
        <p:spPr>
          <a:xfrm>
            <a:off x="8294493" y="5589746"/>
            <a:ext cx="3596071" cy="1270000"/>
          </a:xfrm>
        </p:spPr>
        <p:txBody>
          <a:bodyPr/>
          <a:lstStyle/>
          <a:p>
            <a:r>
              <a:rPr lang="en-US" sz="2400" dirty="0"/>
              <a:t>Direct marketing to a warm audience and hopefully building new readerships.</a:t>
            </a:r>
          </a:p>
        </p:txBody>
      </p:sp>
      <p:sp>
        <p:nvSpPr>
          <p:cNvPr id="4" name="Title 3">
            <a:extLst>
              <a:ext uri="{FF2B5EF4-FFF2-40B4-BE49-F238E27FC236}">
                <a16:creationId xmlns:a16="http://schemas.microsoft.com/office/drawing/2014/main" id="{02FCF43C-D7E7-8030-D746-95A76AEC4E3E}"/>
              </a:ext>
            </a:extLst>
          </p:cNvPr>
          <p:cNvSpPr>
            <a:spLocks noGrp="1"/>
          </p:cNvSpPr>
          <p:nvPr>
            <p:ph type="ctrTitle"/>
          </p:nvPr>
        </p:nvSpPr>
        <p:spPr>
          <a:xfrm rot="20760000">
            <a:off x="3991270" y="925577"/>
            <a:ext cx="6363286" cy="2387600"/>
          </a:xfrm>
        </p:spPr>
        <p:txBody>
          <a:bodyPr/>
          <a:lstStyle/>
          <a:p>
            <a:r>
              <a:rPr lang="en-US" dirty="0"/>
              <a:t>Email</a:t>
            </a:r>
          </a:p>
        </p:txBody>
      </p:sp>
      <p:sp>
        <p:nvSpPr>
          <p:cNvPr id="6" name="Text Placeholder 5">
            <a:extLst>
              <a:ext uri="{FF2B5EF4-FFF2-40B4-BE49-F238E27FC236}">
                <a16:creationId xmlns:a16="http://schemas.microsoft.com/office/drawing/2014/main" id="{2478D9A0-AFD8-CAA6-F0F6-D44976F8D6D8}"/>
              </a:ext>
            </a:extLst>
          </p:cNvPr>
          <p:cNvSpPr>
            <a:spLocks noGrp="1"/>
          </p:cNvSpPr>
          <p:nvPr>
            <p:ph type="body" sz="quarter" idx="13"/>
          </p:nvPr>
        </p:nvSpPr>
        <p:spPr>
          <a:xfrm rot="20820000">
            <a:off x="4485677" y="2542401"/>
            <a:ext cx="7609232" cy="1730180"/>
          </a:xfrm>
        </p:spPr>
        <p:txBody>
          <a:bodyPr/>
          <a:lstStyle/>
          <a:p>
            <a:r>
              <a:rPr lang="en-US" dirty="0"/>
              <a:t>Marketing</a:t>
            </a:r>
          </a:p>
        </p:txBody>
      </p:sp>
      <p:sp>
        <p:nvSpPr>
          <p:cNvPr id="7" name="Text Placeholder 6">
            <a:extLst>
              <a:ext uri="{FF2B5EF4-FFF2-40B4-BE49-F238E27FC236}">
                <a16:creationId xmlns:a16="http://schemas.microsoft.com/office/drawing/2014/main" id="{B9D034A7-611A-F703-2685-F154B6DF44A7}"/>
              </a:ext>
            </a:extLst>
          </p:cNvPr>
          <p:cNvSpPr>
            <a:spLocks noGrp="1"/>
          </p:cNvSpPr>
          <p:nvPr>
            <p:ph type="body" sz="quarter" idx="14"/>
          </p:nvPr>
        </p:nvSpPr>
        <p:spPr/>
        <p:txBody>
          <a:bodyPr/>
          <a:lstStyle/>
          <a:p>
            <a:r>
              <a:rPr lang="en-US" dirty="0"/>
              <a:t>Mr.</a:t>
            </a:r>
          </a:p>
          <a:p>
            <a:r>
              <a:rPr lang="en-US" dirty="0"/>
              <a:t>Shy</a:t>
            </a:r>
          </a:p>
        </p:txBody>
      </p:sp>
    </p:spTree>
    <p:extLst>
      <p:ext uri="{BB962C8B-B14F-4D97-AF65-F5344CB8AC3E}">
        <p14:creationId xmlns:p14="http://schemas.microsoft.com/office/powerpoint/2010/main" val="34699931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C8EB1B-F526-BF07-6E3B-44B69A9FB4D4}"/>
              </a:ext>
            </a:extLst>
          </p:cNvPr>
          <p:cNvSpPr>
            <a:spLocks noGrp="1"/>
          </p:cNvSpPr>
          <p:nvPr>
            <p:ph type="sldNum" sz="quarter" idx="12"/>
          </p:nvPr>
        </p:nvSpPr>
        <p:spPr/>
        <p:txBody>
          <a:bodyPr/>
          <a:lstStyle/>
          <a:p>
            <a:fld id="{2F639228-50FA-4E74-A1E2-36410642796A}" type="slidenum">
              <a:rPr lang="en-US" smtClean="0"/>
              <a:pPr/>
              <a:t>28</a:t>
            </a:fld>
            <a:endParaRPr lang="en-US" dirty="0"/>
          </a:p>
        </p:txBody>
      </p:sp>
      <p:sp>
        <p:nvSpPr>
          <p:cNvPr id="11" name="Title 10">
            <a:extLst>
              <a:ext uri="{FF2B5EF4-FFF2-40B4-BE49-F238E27FC236}">
                <a16:creationId xmlns:a16="http://schemas.microsoft.com/office/drawing/2014/main" id="{6AA47B3C-76CD-5755-AA49-0EA3A281C76B}"/>
              </a:ext>
            </a:extLst>
          </p:cNvPr>
          <p:cNvSpPr>
            <a:spLocks noGrp="1"/>
          </p:cNvSpPr>
          <p:nvPr>
            <p:ph type="ctrTitle"/>
          </p:nvPr>
        </p:nvSpPr>
        <p:spPr>
          <a:xfrm rot="20760000">
            <a:off x="947848" y="2368946"/>
            <a:ext cx="4859782" cy="1422274"/>
          </a:xfrm>
        </p:spPr>
        <p:txBody>
          <a:bodyPr/>
          <a:lstStyle/>
          <a:p>
            <a:r>
              <a:rPr lang="en-US" dirty="0"/>
              <a:t>Pay Per Click</a:t>
            </a:r>
          </a:p>
        </p:txBody>
      </p:sp>
      <p:sp>
        <p:nvSpPr>
          <p:cNvPr id="14" name="Text Placeholder 13">
            <a:extLst>
              <a:ext uri="{FF2B5EF4-FFF2-40B4-BE49-F238E27FC236}">
                <a16:creationId xmlns:a16="http://schemas.microsoft.com/office/drawing/2014/main" id="{546D59E1-DF2A-73CC-A1DE-4F9DECDB8698}"/>
              </a:ext>
            </a:extLst>
          </p:cNvPr>
          <p:cNvSpPr>
            <a:spLocks noGrp="1"/>
          </p:cNvSpPr>
          <p:nvPr>
            <p:ph type="body" sz="quarter" idx="18"/>
          </p:nvPr>
        </p:nvSpPr>
        <p:spPr/>
        <p:txBody>
          <a:bodyPr/>
          <a:lstStyle/>
          <a:p>
            <a:r>
              <a:rPr lang="en-US" dirty="0"/>
              <a:t>Pay each time someone clicks on your advertisement</a:t>
            </a:r>
          </a:p>
        </p:txBody>
      </p:sp>
      <p:sp>
        <p:nvSpPr>
          <p:cNvPr id="13" name="Text Placeholder 12">
            <a:extLst>
              <a:ext uri="{FF2B5EF4-FFF2-40B4-BE49-F238E27FC236}">
                <a16:creationId xmlns:a16="http://schemas.microsoft.com/office/drawing/2014/main" id="{466F2654-2CDC-B08C-A7B4-073C1DA22708}"/>
              </a:ext>
            </a:extLst>
          </p:cNvPr>
          <p:cNvSpPr>
            <a:spLocks noGrp="1"/>
          </p:cNvSpPr>
          <p:nvPr>
            <p:ph type="body" sz="quarter" idx="14"/>
          </p:nvPr>
        </p:nvSpPr>
        <p:spPr>
          <a:xfrm rot="20580000">
            <a:off x="4918228" y="4680532"/>
            <a:ext cx="1760675" cy="1069917"/>
          </a:xfrm>
        </p:spPr>
        <p:txBody>
          <a:bodyPr/>
          <a:lstStyle/>
          <a:p>
            <a:r>
              <a:rPr lang="en-US" sz="2400" dirty="0"/>
              <a:t>Mr.</a:t>
            </a:r>
          </a:p>
          <a:p>
            <a:r>
              <a:rPr lang="en-US" sz="2400" dirty="0"/>
              <a:t>Money</a:t>
            </a:r>
          </a:p>
          <a:p>
            <a:r>
              <a:rPr lang="en-US" sz="2400" dirty="0"/>
              <a:t>Spots</a:t>
            </a:r>
          </a:p>
        </p:txBody>
      </p:sp>
      <p:pic>
        <p:nvPicPr>
          <p:cNvPr id="21" name="Picture Placeholder 20" descr="A dog wearing sunglasses and holding money&#10;&#10;Description automatically generated with medium confidence">
            <a:extLst>
              <a:ext uri="{FF2B5EF4-FFF2-40B4-BE49-F238E27FC236}">
                <a16:creationId xmlns:a16="http://schemas.microsoft.com/office/drawing/2014/main" id="{0454D6B9-ED98-881B-13E3-F66C1A64A349}"/>
              </a:ext>
            </a:extLst>
          </p:cNvPr>
          <p:cNvPicPr>
            <a:picLocks noGrp="1" noChangeAspect="1"/>
          </p:cNvPicPr>
          <p:nvPr>
            <p:ph type="pic" sz="quarter" idx="19"/>
          </p:nvPr>
        </p:nvPicPr>
        <p:blipFill>
          <a:blip r:embed="rId2"/>
          <a:srcRect t="5065" b="5065"/>
          <a:stretch>
            <a:fillRect/>
          </a:stretch>
        </p:blipFill>
        <p:spPr/>
      </p:pic>
    </p:spTree>
    <p:extLst>
      <p:ext uri="{BB962C8B-B14F-4D97-AF65-F5344CB8AC3E}">
        <p14:creationId xmlns:p14="http://schemas.microsoft.com/office/powerpoint/2010/main" val="1051651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icture containing indoor, window, cat, mammal&#10;&#10;Description automatically generated">
            <a:extLst>
              <a:ext uri="{FF2B5EF4-FFF2-40B4-BE49-F238E27FC236}">
                <a16:creationId xmlns:a16="http://schemas.microsoft.com/office/drawing/2014/main" id="{B0AFB01F-3155-F471-2CE9-3406829477BF}"/>
              </a:ext>
            </a:extLst>
          </p:cNvPr>
          <p:cNvPicPr>
            <a:picLocks noGrp="1" noChangeAspect="1"/>
          </p:cNvPicPr>
          <p:nvPr>
            <p:ph type="pic" sz="quarter" idx="15"/>
          </p:nvPr>
        </p:nvPicPr>
        <p:blipFill>
          <a:blip r:embed="rId2"/>
          <a:srcRect l="17081" r="17081"/>
          <a:stretch>
            <a:fillRect/>
          </a:stretch>
        </p:blipFill>
        <p:spPr/>
      </p:pic>
      <p:sp>
        <p:nvSpPr>
          <p:cNvPr id="17" name="Text Placeholder 16">
            <a:extLst>
              <a:ext uri="{FF2B5EF4-FFF2-40B4-BE49-F238E27FC236}">
                <a16:creationId xmlns:a16="http://schemas.microsoft.com/office/drawing/2014/main" id="{6AFF2C5B-23C5-C49C-DCDD-26B483AEA07C}"/>
              </a:ext>
            </a:extLst>
          </p:cNvPr>
          <p:cNvSpPr>
            <a:spLocks noGrp="1"/>
          </p:cNvSpPr>
          <p:nvPr>
            <p:ph type="body" sz="quarter" idx="17"/>
          </p:nvPr>
        </p:nvSpPr>
        <p:spPr/>
        <p:txBody>
          <a:bodyPr/>
          <a:lstStyle/>
          <a:p>
            <a:r>
              <a:rPr lang="en-US" dirty="0"/>
              <a:t>Where to begin.</a:t>
            </a:r>
          </a:p>
        </p:txBody>
      </p:sp>
      <p:sp>
        <p:nvSpPr>
          <p:cNvPr id="12" name="Title 11">
            <a:extLst>
              <a:ext uri="{FF2B5EF4-FFF2-40B4-BE49-F238E27FC236}">
                <a16:creationId xmlns:a16="http://schemas.microsoft.com/office/drawing/2014/main" id="{E1F11F2B-F703-FB98-8327-25EC9DD5BAB6}"/>
              </a:ext>
            </a:extLst>
          </p:cNvPr>
          <p:cNvSpPr>
            <a:spLocks noGrp="1"/>
          </p:cNvSpPr>
          <p:nvPr>
            <p:ph type="ctrTitle"/>
          </p:nvPr>
        </p:nvSpPr>
        <p:spPr>
          <a:xfrm rot="20760000">
            <a:off x="5401215" y="2417402"/>
            <a:ext cx="6363286" cy="2387600"/>
          </a:xfrm>
        </p:spPr>
        <p:txBody>
          <a:bodyPr/>
          <a:lstStyle/>
          <a:p>
            <a:r>
              <a:rPr lang="en-US" dirty="0"/>
              <a:t>Break it down</a:t>
            </a:r>
          </a:p>
        </p:txBody>
      </p:sp>
      <p:sp>
        <p:nvSpPr>
          <p:cNvPr id="15" name="Text Placeholder 14">
            <a:extLst>
              <a:ext uri="{FF2B5EF4-FFF2-40B4-BE49-F238E27FC236}">
                <a16:creationId xmlns:a16="http://schemas.microsoft.com/office/drawing/2014/main" id="{908CA4F8-2EB2-FF20-D13A-3952A72DA110}"/>
              </a:ext>
            </a:extLst>
          </p:cNvPr>
          <p:cNvSpPr>
            <a:spLocks noGrp="1"/>
          </p:cNvSpPr>
          <p:nvPr>
            <p:ph type="body" sz="quarter" idx="14"/>
          </p:nvPr>
        </p:nvSpPr>
        <p:spPr/>
        <p:txBody>
          <a:bodyPr/>
          <a:lstStyle/>
          <a:p>
            <a:r>
              <a:rPr lang="en-US" dirty="0"/>
              <a:t>Kit</a:t>
            </a:r>
          </a:p>
          <a:p>
            <a:r>
              <a:rPr lang="en-US" dirty="0"/>
              <a:t>Kat</a:t>
            </a:r>
          </a:p>
        </p:txBody>
      </p:sp>
    </p:spTree>
    <p:extLst>
      <p:ext uri="{BB962C8B-B14F-4D97-AF65-F5344CB8AC3E}">
        <p14:creationId xmlns:p14="http://schemas.microsoft.com/office/powerpoint/2010/main" val="204157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D55CBC-0189-3B7C-A643-C8D472ADE227}"/>
              </a:ext>
            </a:extLst>
          </p:cNvPr>
          <p:cNvSpPr>
            <a:spLocks noGrp="1"/>
          </p:cNvSpPr>
          <p:nvPr>
            <p:ph type="body" sz="quarter" idx="17"/>
          </p:nvPr>
        </p:nvSpPr>
        <p:spPr/>
        <p:txBody>
          <a:bodyPr/>
          <a:lstStyle/>
          <a:p>
            <a:endParaRPr lang="en-US"/>
          </a:p>
        </p:txBody>
      </p:sp>
      <p:sp>
        <p:nvSpPr>
          <p:cNvPr id="4" name="Title 3">
            <a:extLst>
              <a:ext uri="{FF2B5EF4-FFF2-40B4-BE49-F238E27FC236}">
                <a16:creationId xmlns:a16="http://schemas.microsoft.com/office/drawing/2014/main" id="{FD6A9B59-0355-B765-479B-C11214D4B7AA}"/>
              </a:ext>
            </a:extLst>
          </p:cNvPr>
          <p:cNvSpPr>
            <a:spLocks noGrp="1"/>
          </p:cNvSpPr>
          <p:nvPr>
            <p:ph type="ctrTitle"/>
          </p:nvPr>
        </p:nvSpPr>
        <p:spPr>
          <a:xfrm>
            <a:off x="255810" y="463097"/>
            <a:ext cx="8477186" cy="2115211"/>
          </a:xfrm>
        </p:spPr>
        <p:txBody>
          <a:bodyPr/>
          <a:lstStyle/>
          <a:p>
            <a:r>
              <a:rPr lang="en-US" dirty="0"/>
              <a:t>Who am I?</a:t>
            </a:r>
          </a:p>
        </p:txBody>
      </p:sp>
      <p:sp>
        <p:nvSpPr>
          <p:cNvPr id="5" name="Subtitle 4">
            <a:extLst>
              <a:ext uri="{FF2B5EF4-FFF2-40B4-BE49-F238E27FC236}">
                <a16:creationId xmlns:a16="http://schemas.microsoft.com/office/drawing/2014/main" id="{3C24B677-C3F2-D186-871B-8830380ADF10}"/>
              </a:ext>
            </a:extLst>
          </p:cNvPr>
          <p:cNvSpPr>
            <a:spLocks noGrp="1"/>
          </p:cNvSpPr>
          <p:nvPr>
            <p:ph type="subTitle" idx="1"/>
          </p:nvPr>
        </p:nvSpPr>
        <p:spPr>
          <a:xfrm rot="20640000">
            <a:off x="3899710" y="1952226"/>
            <a:ext cx="7794671" cy="1655762"/>
          </a:xfrm>
          <a:noFill/>
        </p:spPr>
        <p:txBody>
          <a:bodyPr/>
          <a:lstStyle/>
          <a:p>
            <a:r>
              <a:rPr lang="en-US" dirty="0"/>
              <a:t>What gives me the       authority to give this workshop?</a:t>
            </a:r>
          </a:p>
        </p:txBody>
      </p:sp>
      <p:sp>
        <p:nvSpPr>
          <p:cNvPr id="7" name="Text Placeholder 6">
            <a:extLst>
              <a:ext uri="{FF2B5EF4-FFF2-40B4-BE49-F238E27FC236}">
                <a16:creationId xmlns:a16="http://schemas.microsoft.com/office/drawing/2014/main" id="{7C2E9997-2610-4C1C-69A7-A93CC48D3DBE}"/>
              </a:ext>
            </a:extLst>
          </p:cNvPr>
          <p:cNvSpPr>
            <a:spLocks noGrp="1"/>
          </p:cNvSpPr>
          <p:nvPr>
            <p:ph type="body" sz="quarter" idx="14"/>
          </p:nvPr>
        </p:nvSpPr>
        <p:spPr>
          <a:xfrm rot="20580000">
            <a:off x="6150038" y="4769326"/>
            <a:ext cx="2478270" cy="905663"/>
          </a:xfrm>
        </p:spPr>
        <p:txBody>
          <a:bodyPr/>
          <a:lstStyle/>
          <a:p>
            <a:r>
              <a:rPr lang="en-US" dirty="0"/>
              <a:t>Ciara</a:t>
            </a:r>
          </a:p>
          <a:p>
            <a:r>
              <a:rPr lang="en-US" dirty="0"/>
              <a:t>Knight</a:t>
            </a:r>
          </a:p>
        </p:txBody>
      </p:sp>
      <p:pic>
        <p:nvPicPr>
          <p:cNvPr id="13" name="Picture Placeholder 12" descr="A person in a black dress&#10;&#10;Description automatically generated with low confidence">
            <a:extLst>
              <a:ext uri="{FF2B5EF4-FFF2-40B4-BE49-F238E27FC236}">
                <a16:creationId xmlns:a16="http://schemas.microsoft.com/office/drawing/2014/main" id="{26BC2F94-8765-6882-0D37-1CD25F2CECB4}"/>
              </a:ext>
            </a:extLst>
          </p:cNvPr>
          <p:cNvPicPr>
            <a:picLocks noGrp="1" noChangeAspect="1"/>
          </p:cNvPicPr>
          <p:nvPr>
            <p:ph type="pic" sz="quarter" idx="15"/>
          </p:nvPr>
        </p:nvPicPr>
        <p:blipFill>
          <a:blip r:embed="rId2"/>
          <a:srcRect t="12489" b="12489"/>
          <a:stretch>
            <a:fillRect/>
          </a:stretch>
        </p:blipFill>
        <p:spPr>
          <a:xfrm>
            <a:off x="420400" y="3176968"/>
            <a:ext cx="3365179" cy="3365179"/>
          </a:xfrm>
        </p:spPr>
      </p:pic>
    </p:spTree>
    <p:extLst>
      <p:ext uri="{BB962C8B-B14F-4D97-AF65-F5344CB8AC3E}">
        <p14:creationId xmlns:p14="http://schemas.microsoft.com/office/powerpoint/2010/main" val="1859172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5F92EA-A012-3BC7-1B68-85EDA9DFC804}"/>
              </a:ext>
            </a:extLst>
          </p:cNvPr>
          <p:cNvSpPr>
            <a:spLocks noGrp="1"/>
          </p:cNvSpPr>
          <p:nvPr>
            <p:ph type="sldNum" sz="quarter" idx="12"/>
          </p:nvPr>
        </p:nvSpPr>
        <p:spPr/>
        <p:txBody>
          <a:bodyPr/>
          <a:lstStyle/>
          <a:p>
            <a:fld id="{2F639228-50FA-4E74-A1E2-36410642796A}" type="slidenum">
              <a:rPr lang="en-US" smtClean="0"/>
              <a:pPr/>
              <a:t>30</a:t>
            </a:fld>
            <a:endParaRPr lang="en-US" dirty="0"/>
          </a:p>
        </p:txBody>
      </p:sp>
      <p:sp>
        <p:nvSpPr>
          <p:cNvPr id="14" name="Text Placeholder 13">
            <a:extLst>
              <a:ext uri="{FF2B5EF4-FFF2-40B4-BE49-F238E27FC236}">
                <a16:creationId xmlns:a16="http://schemas.microsoft.com/office/drawing/2014/main" id="{E7187ACA-491D-2761-C464-B2FF411331D1}"/>
              </a:ext>
            </a:extLst>
          </p:cNvPr>
          <p:cNvSpPr>
            <a:spLocks noGrp="1"/>
          </p:cNvSpPr>
          <p:nvPr>
            <p:ph type="body" sz="quarter" idx="18"/>
          </p:nvPr>
        </p:nvSpPr>
        <p:spPr>
          <a:xfrm>
            <a:off x="3918069" y="3492358"/>
            <a:ext cx="4567976" cy="2764358"/>
          </a:xfrm>
        </p:spPr>
        <p:txBody>
          <a:bodyPr>
            <a:normAutofit/>
          </a:bodyPr>
          <a:lstStyle/>
          <a:p>
            <a:r>
              <a:rPr lang="en-US" dirty="0"/>
              <a:t>The longest Readers</a:t>
            </a:r>
          </a:p>
          <a:p>
            <a:pPr marL="342900" indent="-342900">
              <a:buFont typeface="Arial" panose="020B0604020202020204" pitchFamily="34" charset="0"/>
              <a:buChar char="•"/>
            </a:pPr>
            <a:r>
              <a:rPr lang="en-US" dirty="0"/>
              <a:t>who has bought all your books?</a:t>
            </a:r>
          </a:p>
          <a:p>
            <a:endParaRPr lang="en-US" dirty="0"/>
          </a:p>
        </p:txBody>
      </p:sp>
      <p:sp>
        <p:nvSpPr>
          <p:cNvPr id="15" name="Text Placeholder 14">
            <a:extLst>
              <a:ext uri="{FF2B5EF4-FFF2-40B4-BE49-F238E27FC236}">
                <a16:creationId xmlns:a16="http://schemas.microsoft.com/office/drawing/2014/main" id="{5CE4D198-3B04-4414-647E-DB50ABF57FCF}"/>
              </a:ext>
            </a:extLst>
          </p:cNvPr>
          <p:cNvSpPr>
            <a:spLocks noGrp="1"/>
          </p:cNvSpPr>
          <p:nvPr>
            <p:ph type="body" sz="quarter" idx="19"/>
          </p:nvPr>
        </p:nvSpPr>
        <p:spPr>
          <a:xfrm>
            <a:off x="666644" y="3613534"/>
            <a:ext cx="2996856" cy="2132437"/>
          </a:xfrm>
        </p:spPr>
        <p:txBody>
          <a:bodyPr>
            <a:normAutofit/>
          </a:bodyPr>
          <a:lstStyle/>
          <a:p>
            <a:r>
              <a:rPr lang="en-US" dirty="0"/>
              <a:t>Top gross earners with least amount of work.</a:t>
            </a:r>
          </a:p>
        </p:txBody>
      </p:sp>
      <p:sp>
        <p:nvSpPr>
          <p:cNvPr id="16" name="Text Placeholder 15">
            <a:extLst>
              <a:ext uri="{FF2B5EF4-FFF2-40B4-BE49-F238E27FC236}">
                <a16:creationId xmlns:a16="http://schemas.microsoft.com/office/drawing/2014/main" id="{AD5A2F10-E7AC-D219-7F92-5CDC3EA881C1}"/>
              </a:ext>
            </a:extLst>
          </p:cNvPr>
          <p:cNvSpPr>
            <a:spLocks noGrp="1"/>
          </p:cNvSpPr>
          <p:nvPr>
            <p:ph type="body" sz="quarter" idx="20"/>
          </p:nvPr>
        </p:nvSpPr>
        <p:spPr>
          <a:xfrm>
            <a:off x="2293477" y="1336347"/>
            <a:ext cx="7410962" cy="761567"/>
          </a:xfrm>
        </p:spPr>
        <p:txBody>
          <a:bodyPr/>
          <a:lstStyle/>
          <a:p>
            <a:r>
              <a:rPr lang="en-US" dirty="0"/>
              <a:t>Break down your customers into multiple segments</a:t>
            </a:r>
          </a:p>
          <a:p>
            <a:endParaRPr lang="en-US" dirty="0"/>
          </a:p>
        </p:txBody>
      </p:sp>
      <p:sp>
        <p:nvSpPr>
          <p:cNvPr id="17" name="Text Placeholder 14">
            <a:extLst>
              <a:ext uri="{FF2B5EF4-FFF2-40B4-BE49-F238E27FC236}">
                <a16:creationId xmlns:a16="http://schemas.microsoft.com/office/drawing/2014/main" id="{2B815C29-90A1-BB8E-9E58-EFFC93F2FC01}"/>
              </a:ext>
            </a:extLst>
          </p:cNvPr>
          <p:cNvSpPr txBox="1">
            <a:spLocks/>
          </p:cNvSpPr>
          <p:nvPr/>
        </p:nvSpPr>
        <p:spPr>
          <a:xfrm>
            <a:off x="8528500" y="3506302"/>
            <a:ext cx="2996856" cy="2132437"/>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200" b="1" i="0" kern="1200" smtClean="0">
                <a:ln w="82550">
                  <a:noFill/>
                </a:ln>
                <a:solidFill>
                  <a:schemeClr val="bg1"/>
                </a:solidFill>
                <a:effectLst>
                  <a:outerShdw blurRad="63500" dist="50800" dir="2700000" algn="tl" rotWithShape="0">
                    <a:schemeClr val="accent5">
                      <a:lumMod val="50000"/>
                      <a:alpha val="25000"/>
                    </a:schemeClr>
                  </a:outerShdw>
                </a:effectLst>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The easiest customers to work with.</a:t>
            </a:r>
          </a:p>
        </p:txBody>
      </p:sp>
    </p:spTree>
    <p:extLst>
      <p:ext uri="{BB962C8B-B14F-4D97-AF65-F5344CB8AC3E}">
        <p14:creationId xmlns:p14="http://schemas.microsoft.com/office/powerpoint/2010/main" val="2327321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D47654E-CA27-D354-9F68-E65C701D191D}"/>
              </a:ext>
            </a:extLst>
          </p:cNvPr>
          <p:cNvSpPr>
            <a:spLocks noGrp="1"/>
          </p:cNvSpPr>
          <p:nvPr>
            <p:ph type="sldNum" sz="quarter" idx="12"/>
          </p:nvPr>
        </p:nvSpPr>
        <p:spPr/>
        <p:txBody>
          <a:bodyPr/>
          <a:lstStyle/>
          <a:p>
            <a:fld id="{2F639228-50FA-4E74-A1E2-36410642796A}" type="slidenum">
              <a:rPr lang="en-US" smtClean="0"/>
              <a:pPr/>
              <a:t>31</a:t>
            </a:fld>
            <a:endParaRPr lang="en-US" dirty="0"/>
          </a:p>
        </p:txBody>
      </p:sp>
      <p:sp>
        <p:nvSpPr>
          <p:cNvPr id="9" name="Title 8">
            <a:extLst>
              <a:ext uri="{FF2B5EF4-FFF2-40B4-BE49-F238E27FC236}">
                <a16:creationId xmlns:a16="http://schemas.microsoft.com/office/drawing/2014/main" id="{EDA68271-1776-2851-EC9A-229983FF0DD4}"/>
              </a:ext>
            </a:extLst>
          </p:cNvPr>
          <p:cNvSpPr>
            <a:spLocks noGrp="1"/>
          </p:cNvSpPr>
          <p:nvPr>
            <p:ph type="ctrTitle"/>
          </p:nvPr>
        </p:nvSpPr>
        <p:spPr>
          <a:xfrm rot="20760000">
            <a:off x="5282143" y="1890991"/>
            <a:ext cx="3826463" cy="1422274"/>
          </a:xfrm>
        </p:spPr>
        <p:txBody>
          <a:bodyPr/>
          <a:lstStyle/>
          <a:p>
            <a:r>
              <a:rPr lang="en-US" dirty="0"/>
              <a:t>Who to target!</a:t>
            </a:r>
          </a:p>
        </p:txBody>
      </p:sp>
      <p:pic>
        <p:nvPicPr>
          <p:cNvPr id="19" name="Picture Placeholder 18">
            <a:extLst>
              <a:ext uri="{FF2B5EF4-FFF2-40B4-BE49-F238E27FC236}">
                <a16:creationId xmlns:a16="http://schemas.microsoft.com/office/drawing/2014/main" id="{CFDA1A28-CC00-D24F-97EA-D6EA03F99D89}"/>
              </a:ext>
            </a:extLst>
          </p:cNvPr>
          <p:cNvPicPr>
            <a:picLocks noGrp="1" noChangeAspect="1"/>
          </p:cNvPicPr>
          <p:nvPr>
            <p:ph type="pic" sz="quarter" idx="19"/>
          </p:nvPr>
        </p:nvPicPr>
        <p:blipFill>
          <a:blip r:embed="rId2"/>
          <a:srcRect l="16667" r="16667"/>
          <a:stretch>
            <a:fillRect/>
          </a:stretch>
        </p:blipFill>
        <p:spPr/>
      </p:pic>
      <p:pic>
        <p:nvPicPr>
          <p:cNvPr id="17" name="Picture Placeholder 16">
            <a:extLst>
              <a:ext uri="{FF2B5EF4-FFF2-40B4-BE49-F238E27FC236}">
                <a16:creationId xmlns:a16="http://schemas.microsoft.com/office/drawing/2014/main" id="{EB9C55E9-B60D-49E3-42BA-6C66F8409E1C}"/>
              </a:ext>
            </a:extLst>
          </p:cNvPr>
          <p:cNvPicPr>
            <a:picLocks noGrp="1" noChangeAspect="1"/>
          </p:cNvPicPr>
          <p:nvPr>
            <p:ph type="pic" sz="quarter" idx="20"/>
          </p:nvPr>
        </p:nvPicPr>
        <p:blipFill>
          <a:blip r:embed="rId3"/>
          <a:srcRect l="16830" r="16830"/>
          <a:stretch>
            <a:fillRect/>
          </a:stretch>
        </p:blipFill>
        <p:spPr/>
      </p:pic>
      <p:sp>
        <p:nvSpPr>
          <p:cNvPr id="13" name="Text Placeholder 12">
            <a:extLst>
              <a:ext uri="{FF2B5EF4-FFF2-40B4-BE49-F238E27FC236}">
                <a16:creationId xmlns:a16="http://schemas.microsoft.com/office/drawing/2014/main" id="{17E8AF9D-5BA4-6BF3-88F6-414DE505C9D5}"/>
              </a:ext>
            </a:extLst>
          </p:cNvPr>
          <p:cNvSpPr>
            <a:spLocks noGrp="1"/>
          </p:cNvSpPr>
          <p:nvPr>
            <p:ph type="body" sz="quarter" idx="18"/>
          </p:nvPr>
        </p:nvSpPr>
        <p:spPr/>
        <p:txBody>
          <a:bodyPr>
            <a:normAutofit fontScale="92500" lnSpcReduction="20000"/>
          </a:bodyPr>
          <a:lstStyle/>
          <a:p>
            <a:r>
              <a:rPr lang="en-US" dirty="0"/>
              <a:t>Who to run ads for:</a:t>
            </a:r>
          </a:p>
          <a:p>
            <a:r>
              <a:rPr lang="en-US" dirty="0"/>
              <a:t>Top gross earners that have a large audience still untapped. </a:t>
            </a:r>
          </a:p>
        </p:txBody>
      </p:sp>
      <p:sp>
        <p:nvSpPr>
          <p:cNvPr id="12" name="Text Placeholder 11">
            <a:extLst>
              <a:ext uri="{FF2B5EF4-FFF2-40B4-BE49-F238E27FC236}">
                <a16:creationId xmlns:a16="http://schemas.microsoft.com/office/drawing/2014/main" id="{4EAC353A-C5A7-295A-52ED-88DB01D37CF1}"/>
              </a:ext>
            </a:extLst>
          </p:cNvPr>
          <p:cNvSpPr>
            <a:spLocks noGrp="1"/>
          </p:cNvSpPr>
          <p:nvPr>
            <p:ph type="body" sz="quarter" idx="14"/>
          </p:nvPr>
        </p:nvSpPr>
        <p:spPr/>
        <p:txBody>
          <a:bodyPr/>
          <a:lstStyle/>
          <a:p>
            <a:r>
              <a:rPr lang="en-US" dirty="0"/>
              <a:t>Rock </a:t>
            </a:r>
          </a:p>
          <a:p>
            <a:r>
              <a:rPr lang="en-US" dirty="0"/>
              <a:t>Star</a:t>
            </a:r>
          </a:p>
        </p:txBody>
      </p:sp>
      <p:sp>
        <p:nvSpPr>
          <p:cNvPr id="10" name="Subtitle 9">
            <a:extLst>
              <a:ext uri="{FF2B5EF4-FFF2-40B4-BE49-F238E27FC236}">
                <a16:creationId xmlns:a16="http://schemas.microsoft.com/office/drawing/2014/main" id="{57F7A2C9-F208-8482-0BF7-C9630EAD41E1}"/>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3847155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3D2ADD-19DB-3F9F-ADA4-92A94BDB8204}"/>
              </a:ext>
            </a:extLst>
          </p:cNvPr>
          <p:cNvSpPr>
            <a:spLocks noGrp="1"/>
          </p:cNvSpPr>
          <p:nvPr>
            <p:ph type="sldNum" sz="quarter" idx="12"/>
          </p:nvPr>
        </p:nvSpPr>
        <p:spPr/>
        <p:txBody>
          <a:bodyPr/>
          <a:lstStyle/>
          <a:p>
            <a:fld id="{2F639228-50FA-4E74-A1E2-36410642796A}" type="slidenum">
              <a:rPr lang="en-US" smtClean="0"/>
              <a:pPr/>
              <a:t>32</a:t>
            </a:fld>
            <a:endParaRPr lang="en-US" dirty="0"/>
          </a:p>
        </p:txBody>
      </p:sp>
      <p:pic>
        <p:nvPicPr>
          <p:cNvPr id="12" name="Picture Placeholder 11" descr="A cat wearing a hat&#10;&#10;Description automatically generated with medium confidence">
            <a:extLst>
              <a:ext uri="{FF2B5EF4-FFF2-40B4-BE49-F238E27FC236}">
                <a16:creationId xmlns:a16="http://schemas.microsoft.com/office/drawing/2014/main" id="{AF9A29F1-D0E1-B916-FDDB-4FFBE9ADD65A}"/>
              </a:ext>
            </a:extLst>
          </p:cNvPr>
          <p:cNvPicPr>
            <a:picLocks noGrp="1" noChangeAspect="1"/>
          </p:cNvPicPr>
          <p:nvPr>
            <p:ph type="pic" sz="quarter" idx="15"/>
          </p:nvPr>
        </p:nvPicPr>
        <p:blipFill>
          <a:blip r:embed="rId2"/>
          <a:srcRect l="1216" r="1216"/>
          <a:stretch>
            <a:fillRect/>
          </a:stretch>
        </p:blipFill>
        <p:spPr/>
      </p:pic>
      <p:sp>
        <p:nvSpPr>
          <p:cNvPr id="5" name="Title 4">
            <a:extLst>
              <a:ext uri="{FF2B5EF4-FFF2-40B4-BE49-F238E27FC236}">
                <a16:creationId xmlns:a16="http://schemas.microsoft.com/office/drawing/2014/main" id="{485E35D1-6FBF-A7C5-D50C-98C27670D423}"/>
              </a:ext>
            </a:extLst>
          </p:cNvPr>
          <p:cNvSpPr>
            <a:spLocks noGrp="1"/>
          </p:cNvSpPr>
          <p:nvPr>
            <p:ph type="ctrTitle"/>
          </p:nvPr>
        </p:nvSpPr>
        <p:spPr>
          <a:xfrm rot="20760000">
            <a:off x="145725" y="1970684"/>
            <a:ext cx="7010573" cy="1149792"/>
          </a:xfrm>
        </p:spPr>
        <p:txBody>
          <a:bodyPr/>
          <a:lstStyle/>
          <a:p>
            <a:r>
              <a:rPr lang="en-US" dirty="0"/>
              <a:t>Target on social Media</a:t>
            </a:r>
          </a:p>
        </p:txBody>
      </p:sp>
      <p:pic>
        <p:nvPicPr>
          <p:cNvPr id="14" name="Picture Placeholder 13" descr="A picture containing text, cat, indoor&#10;&#10;Description automatically generated">
            <a:extLst>
              <a:ext uri="{FF2B5EF4-FFF2-40B4-BE49-F238E27FC236}">
                <a16:creationId xmlns:a16="http://schemas.microsoft.com/office/drawing/2014/main" id="{B6DCFE18-1032-07CF-48A0-3D901CC71317}"/>
              </a:ext>
            </a:extLst>
          </p:cNvPr>
          <p:cNvPicPr>
            <a:picLocks noGrp="1" noChangeAspect="1"/>
          </p:cNvPicPr>
          <p:nvPr>
            <p:ph type="pic" sz="quarter" idx="19"/>
          </p:nvPr>
        </p:nvPicPr>
        <p:blipFill>
          <a:blip r:embed="rId3"/>
          <a:srcRect t="4147" b="4147"/>
          <a:stretch>
            <a:fillRect/>
          </a:stretch>
        </p:blipFill>
        <p:spPr/>
      </p:pic>
      <p:sp>
        <p:nvSpPr>
          <p:cNvPr id="8" name="Text Placeholder 7">
            <a:extLst>
              <a:ext uri="{FF2B5EF4-FFF2-40B4-BE49-F238E27FC236}">
                <a16:creationId xmlns:a16="http://schemas.microsoft.com/office/drawing/2014/main" id="{CCA07AC5-4D34-5207-FDBC-6FA8DF3B984B}"/>
              </a:ext>
            </a:extLst>
          </p:cNvPr>
          <p:cNvSpPr>
            <a:spLocks noGrp="1"/>
          </p:cNvSpPr>
          <p:nvPr>
            <p:ph type="body" sz="quarter" idx="14"/>
          </p:nvPr>
        </p:nvSpPr>
        <p:spPr/>
        <p:txBody>
          <a:bodyPr/>
          <a:lstStyle/>
          <a:p>
            <a:r>
              <a:rPr lang="en-US" dirty="0"/>
              <a:t>Nana</a:t>
            </a:r>
          </a:p>
        </p:txBody>
      </p:sp>
      <p:sp>
        <p:nvSpPr>
          <p:cNvPr id="9" name="Text Placeholder 8">
            <a:extLst>
              <a:ext uri="{FF2B5EF4-FFF2-40B4-BE49-F238E27FC236}">
                <a16:creationId xmlns:a16="http://schemas.microsoft.com/office/drawing/2014/main" id="{D611A48A-B892-F4B7-84C2-501F3DF89B7C}"/>
              </a:ext>
            </a:extLst>
          </p:cNvPr>
          <p:cNvSpPr>
            <a:spLocks noGrp="1"/>
          </p:cNvSpPr>
          <p:nvPr>
            <p:ph type="body" sz="quarter" idx="18"/>
          </p:nvPr>
        </p:nvSpPr>
        <p:spPr/>
        <p:txBody>
          <a:bodyPr/>
          <a:lstStyle/>
          <a:p>
            <a:r>
              <a:rPr lang="en-US" dirty="0"/>
              <a:t>Ralph</a:t>
            </a:r>
          </a:p>
        </p:txBody>
      </p:sp>
      <p:sp>
        <p:nvSpPr>
          <p:cNvPr id="10" name="Subtitle 9">
            <a:extLst>
              <a:ext uri="{FF2B5EF4-FFF2-40B4-BE49-F238E27FC236}">
                <a16:creationId xmlns:a16="http://schemas.microsoft.com/office/drawing/2014/main" id="{EEFD2C6E-C6D8-8F07-B24D-AAE5AB7634CE}"/>
              </a:ext>
            </a:extLst>
          </p:cNvPr>
          <p:cNvSpPr>
            <a:spLocks noGrp="1"/>
          </p:cNvSpPr>
          <p:nvPr>
            <p:ph type="subTitle" idx="1"/>
          </p:nvPr>
        </p:nvSpPr>
        <p:spPr>
          <a:xfrm rot="19902639">
            <a:off x="5790571" y="4976391"/>
            <a:ext cx="1597012" cy="538265"/>
          </a:xfrm>
        </p:spPr>
        <p:txBody>
          <a:bodyPr/>
          <a:lstStyle/>
          <a:p>
            <a:r>
              <a:rPr lang="en-US" dirty="0"/>
              <a:t>Mrs.</a:t>
            </a:r>
          </a:p>
          <a:p>
            <a:r>
              <a:rPr lang="en-US" dirty="0" err="1"/>
              <a:t>Catnis</a:t>
            </a:r>
            <a:endParaRPr lang="en-US" dirty="0"/>
          </a:p>
        </p:txBody>
      </p:sp>
      <p:pic>
        <p:nvPicPr>
          <p:cNvPr id="20" name="Picture Placeholder 19" descr="A picture containing text, cat, domestic cat&#10;&#10;Description automatically generated">
            <a:extLst>
              <a:ext uri="{FF2B5EF4-FFF2-40B4-BE49-F238E27FC236}">
                <a16:creationId xmlns:a16="http://schemas.microsoft.com/office/drawing/2014/main" id="{4C1C67A7-634B-A879-7173-DF15650AD35C}"/>
              </a:ext>
            </a:extLst>
          </p:cNvPr>
          <p:cNvPicPr>
            <a:picLocks noGrp="1" noChangeAspect="1"/>
          </p:cNvPicPr>
          <p:nvPr>
            <p:ph type="pic" sz="quarter" idx="20"/>
          </p:nvPr>
        </p:nvPicPr>
        <p:blipFill>
          <a:blip r:embed="rId4"/>
          <a:srcRect t="11692" b="11692"/>
          <a:stretch>
            <a:fillRect/>
          </a:stretch>
        </p:blipFill>
        <p:spPr/>
      </p:pic>
    </p:spTree>
    <p:extLst>
      <p:ext uri="{BB962C8B-B14F-4D97-AF65-F5344CB8AC3E}">
        <p14:creationId xmlns:p14="http://schemas.microsoft.com/office/powerpoint/2010/main" val="25527840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DDE18543-5485-B23E-0DBA-188F7B73F2DD}"/>
              </a:ext>
            </a:extLst>
          </p:cNvPr>
          <p:cNvPicPr>
            <a:picLocks noGrp="1" noChangeAspect="1"/>
          </p:cNvPicPr>
          <p:nvPr>
            <p:ph type="pic" sz="quarter" idx="15"/>
          </p:nvPr>
        </p:nvPicPr>
        <p:blipFill>
          <a:blip r:embed="rId2"/>
          <a:srcRect t="85" b="85"/>
          <a:stretch>
            <a:fillRect/>
          </a:stretch>
        </p:blipFill>
        <p:spPr/>
      </p:pic>
      <p:sp>
        <p:nvSpPr>
          <p:cNvPr id="14" name="Text Placeholder 13">
            <a:extLst>
              <a:ext uri="{FF2B5EF4-FFF2-40B4-BE49-F238E27FC236}">
                <a16:creationId xmlns:a16="http://schemas.microsoft.com/office/drawing/2014/main" id="{DE8F8B71-16A9-2DA3-C0ED-DD368EC5EE1C}"/>
              </a:ext>
            </a:extLst>
          </p:cNvPr>
          <p:cNvSpPr>
            <a:spLocks noGrp="1"/>
          </p:cNvSpPr>
          <p:nvPr>
            <p:ph type="body" sz="quarter" idx="17"/>
          </p:nvPr>
        </p:nvSpPr>
        <p:spPr>
          <a:xfrm>
            <a:off x="8923227" y="5486577"/>
            <a:ext cx="2560638" cy="1270000"/>
          </a:xfrm>
        </p:spPr>
        <p:txBody>
          <a:bodyPr/>
          <a:lstStyle/>
          <a:p>
            <a:r>
              <a:rPr lang="en-US" dirty="0"/>
              <a:t>Nonpaying super fans.</a:t>
            </a:r>
          </a:p>
        </p:txBody>
      </p:sp>
      <p:sp>
        <p:nvSpPr>
          <p:cNvPr id="9" name="Title 8">
            <a:extLst>
              <a:ext uri="{FF2B5EF4-FFF2-40B4-BE49-F238E27FC236}">
                <a16:creationId xmlns:a16="http://schemas.microsoft.com/office/drawing/2014/main" id="{9A508175-3FDD-14C7-2664-BC2BB652D722}"/>
              </a:ext>
            </a:extLst>
          </p:cNvPr>
          <p:cNvSpPr>
            <a:spLocks noGrp="1"/>
          </p:cNvSpPr>
          <p:nvPr>
            <p:ph type="ctrTitle"/>
          </p:nvPr>
        </p:nvSpPr>
        <p:spPr>
          <a:xfrm rot="20760000">
            <a:off x="4313034" y="2318491"/>
            <a:ext cx="8133916" cy="2387600"/>
          </a:xfrm>
        </p:spPr>
        <p:txBody>
          <a:bodyPr/>
          <a:lstStyle/>
          <a:p>
            <a:r>
              <a:rPr lang="en-US" dirty="0"/>
              <a:t>Don’t Target</a:t>
            </a:r>
          </a:p>
        </p:txBody>
      </p:sp>
      <p:sp>
        <p:nvSpPr>
          <p:cNvPr id="10" name="Subtitle 9">
            <a:extLst>
              <a:ext uri="{FF2B5EF4-FFF2-40B4-BE49-F238E27FC236}">
                <a16:creationId xmlns:a16="http://schemas.microsoft.com/office/drawing/2014/main" id="{09EEDCBE-25D0-2AC0-14E2-31CC7E402463}"/>
              </a:ext>
            </a:extLst>
          </p:cNvPr>
          <p:cNvSpPr>
            <a:spLocks noGrp="1"/>
          </p:cNvSpPr>
          <p:nvPr>
            <p:ph type="subTitle" idx="1"/>
          </p:nvPr>
        </p:nvSpPr>
        <p:spPr>
          <a:xfrm rot="20640000">
            <a:off x="8201777" y="3703028"/>
            <a:ext cx="4572000" cy="1655762"/>
          </a:xfrm>
        </p:spPr>
        <p:txBody>
          <a:bodyPr/>
          <a:lstStyle/>
          <a:p>
            <a:r>
              <a:rPr lang="en-US" dirty="0"/>
              <a:t>Foster</a:t>
            </a:r>
          </a:p>
        </p:txBody>
      </p:sp>
      <p:sp>
        <p:nvSpPr>
          <p:cNvPr id="12" name="Text Placeholder 11">
            <a:extLst>
              <a:ext uri="{FF2B5EF4-FFF2-40B4-BE49-F238E27FC236}">
                <a16:creationId xmlns:a16="http://schemas.microsoft.com/office/drawing/2014/main" id="{4927FBA2-5440-6A84-120A-34D4630CC1AB}"/>
              </a:ext>
            </a:extLst>
          </p:cNvPr>
          <p:cNvSpPr>
            <a:spLocks noGrp="1"/>
          </p:cNvSpPr>
          <p:nvPr>
            <p:ph type="body" sz="quarter" idx="14"/>
          </p:nvPr>
        </p:nvSpPr>
        <p:spPr/>
        <p:txBody>
          <a:bodyPr/>
          <a:lstStyle/>
          <a:p>
            <a:endParaRPr lang="en-US"/>
          </a:p>
        </p:txBody>
      </p:sp>
      <p:sp>
        <p:nvSpPr>
          <p:cNvPr id="2" name="Slide Number Placeholder 1">
            <a:extLst>
              <a:ext uri="{FF2B5EF4-FFF2-40B4-BE49-F238E27FC236}">
                <a16:creationId xmlns:a16="http://schemas.microsoft.com/office/drawing/2014/main" id="{D5B35268-61EF-2676-AB98-CA12971F5FC8}"/>
              </a:ext>
            </a:extLst>
          </p:cNvPr>
          <p:cNvSpPr>
            <a:spLocks noGrp="1"/>
          </p:cNvSpPr>
          <p:nvPr>
            <p:ph type="sldNum" sz="quarter" idx="4294967295"/>
          </p:nvPr>
        </p:nvSpPr>
        <p:spPr>
          <a:xfrm>
            <a:off x="9401605" y="6121577"/>
            <a:ext cx="2743200" cy="544513"/>
          </a:xfrm>
        </p:spPr>
        <p:txBody>
          <a:bodyPr/>
          <a:lstStyle/>
          <a:p>
            <a:fld id="{2F639228-50FA-4E74-A1E2-36410642796A}" type="slidenum">
              <a:rPr lang="en-US" smtClean="0"/>
              <a:pPr/>
              <a:t>33</a:t>
            </a:fld>
            <a:endParaRPr lang="en-US" dirty="0"/>
          </a:p>
        </p:txBody>
      </p:sp>
    </p:spTree>
    <p:extLst>
      <p:ext uri="{BB962C8B-B14F-4D97-AF65-F5344CB8AC3E}">
        <p14:creationId xmlns:p14="http://schemas.microsoft.com/office/powerpoint/2010/main" val="13491153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89C7-9FB3-48CA-8B0A-CEEE540AA0CE}"/>
              </a:ext>
            </a:extLst>
          </p:cNvPr>
          <p:cNvSpPr>
            <a:spLocks noGrp="1"/>
          </p:cNvSpPr>
          <p:nvPr>
            <p:ph type="ctrTitle"/>
          </p:nvPr>
        </p:nvSpPr>
        <p:spPr>
          <a:xfrm rot="20760000">
            <a:off x="1393399" y="1816153"/>
            <a:ext cx="6513732" cy="1422274"/>
          </a:xfrm>
        </p:spPr>
        <p:txBody>
          <a:bodyPr/>
          <a:lstStyle/>
          <a:p>
            <a:r>
              <a:rPr lang="en-US" dirty="0"/>
              <a:t>Things to ask yourself?</a:t>
            </a:r>
          </a:p>
        </p:txBody>
      </p:sp>
      <p:sp>
        <p:nvSpPr>
          <p:cNvPr id="6" name="Text Placeholder 5">
            <a:extLst>
              <a:ext uri="{FF2B5EF4-FFF2-40B4-BE49-F238E27FC236}">
                <a16:creationId xmlns:a16="http://schemas.microsoft.com/office/drawing/2014/main" id="{6ABA2ABB-7D20-4778-A44D-4FCBD36DDDB8}"/>
              </a:ext>
            </a:extLst>
          </p:cNvPr>
          <p:cNvSpPr>
            <a:spLocks noGrp="1"/>
          </p:cNvSpPr>
          <p:nvPr>
            <p:ph type="body" sz="quarter" idx="19"/>
          </p:nvPr>
        </p:nvSpPr>
        <p:spPr>
          <a:xfrm>
            <a:off x="1215283" y="3852472"/>
            <a:ext cx="10523525" cy="2119265"/>
          </a:xfrm>
        </p:spPr>
        <p:txBody>
          <a:bodyPr>
            <a:normAutofit/>
          </a:bodyPr>
          <a:lstStyle/>
          <a:p>
            <a:r>
              <a:rPr lang="en-US" sz="2400" dirty="0"/>
              <a:t>Is your brand on point?</a:t>
            </a:r>
          </a:p>
          <a:p>
            <a:r>
              <a:rPr lang="en-US" sz="2400" dirty="0"/>
              <a:t>Your story delivering your author promise?</a:t>
            </a:r>
          </a:p>
          <a:p>
            <a:r>
              <a:rPr lang="en-US" sz="2400" dirty="0"/>
              <a:t>Based on who you have identified do you believe that person will LOVE your stories?</a:t>
            </a:r>
          </a:p>
        </p:txBody>
      </p:sp>
      <p:sp>
        <p:nvSpPr>
          <p:cNvPr id="2" name="Slide Number Placeholder 1">
            <a:extLst>
              <a:ext uri="{FF2B5EF4-FFF2-40B4-BE49-F238E27FC236}">
                <a16:creationId xmlns:a16="http://schemas.microsoft.com/office/drawing/2014/main" id="{9BA3CD63-8215-46F6-8CC1-5F64609872B9}"/>
              </a:ext>
            </a:extLst>
          </p:cNvPr>
          <p:cNvSpPr>
            <a:spLocks noGrp="1"/>
          </p:cNvSpPr>
          <p:nvPr>
            <p:ph type="sldNum" sz="quarter" idx="12"/>
          </p:nvPr>
        </p:nvSpPr>
        <p:spPr/>
        <p:txBody>
          <a:bodyPr/>
          <a:lstStyle/>
          <a:p>
            <a:fld id="{2F639228-50FA-4E74-A1E2-36410642796A}" type="slidenum">
              <a:rPr lang="en-US" smtClean="0"/>
              <a:pPr/>
              <a:t>34</a:t>
            </a:fld>
            <a:endParaRPr lang="en-US" dirty="0"/>
          </a:p>
        </p:txBody>
      </p:sp>
    </p:spTree>
    <p:extLst>
      <p:ext uri="{BB962C8B-B14F-4D97-AF65-F5344CB8AC3E}">
        <p14:creationId xmlns:p14="http://schemas.microsoft.com/office/powerpoint/2010/main" val="3835580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pattFill prst="pct80">
          <a:fgClr>
            <a:srgbClr val="7030A0"/>
          </a:fgClr>
          <a:bgClr>
            <a:schemeClr val="bg1"/>
          </a:bgClr>
        </a:patt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89C7-9FB3-48CA-8B0A-CEEE540AA0CE}"/>
              </a:ext>
            </a:extLst>
          </p:cNvPr>
          <p:cNvSpPr>
            <a:spLocks noGrp="1"/>
          </p:cNvSpPr>
          <p:nvPr>
            <p:ph type="ctrTitle"/>
          </p:nvPr>
        </p:nvSpPr>
        <p:spPr>
          <a:xfrm>
            <a:off x="1659702" y="512469"/>
            <a:ext cx="8872595" cy="1422274"/>
          </a:xfrm>
          <a:noFill/>
        </p:spPr>
        <p:txBody>
          <a:bodyPr/>
          <a:lstStyle/>
          <a:p>
            <a:r>
              <a:rPr lang="en-US" dirty="0"/>
              <a:t>Case Study #1</a:t>
            </a:r>
          </a:p>
        </p:txBody>
      </p:sp>
      <p:sp>
        <p:nvSpPr>
          <p:cNvPr id="6" name="Text Placeholder 5">
            <a:extLst>
              <a:ext uri="{FF2B5EF4-FFF2-40B4-BE49-F238E27FC236}">
                <a16:creationId xmlns:a16="http://schemas.microsoft.com/office/drawing/2014/main" id="{6ABA2ABB-7D20-4778-A44D-4FCBD36DDDB8}"/>
              </a:ext>
            </a:extLst>
          </p:cNvPr>
          <p:cNvSpPr>
            <a:spLocks noGrp="1"/>
          </p:cNvSpPr>
          <p:nvPr>
            <p:ph type="body" sz="quarter" idx="19"/>
          </p:nvPr>
        </p:nvSpPr>
        <p:spPr>
          <a:xfrm>
            <a:off x="1215283" y="1934744"/>
            <a:ext cx="10523525" cy="4036994"/>
          </a:xfrm>
        </p:spPr>
        <p:txBody>
          <a:bodyPr>
            <a:normAutofit/>
          </a:bodyPr>
          <a:lstStyle/>
          <a:p>
            <a:r>
              <a:rPr lang="en-US" sz="2400" dirty="0"/>
              <a:t>Ciara Knight</a:t>
            </a:r>
          </a:p>
          <a:p>
            <a:r>
              <a:rPr lang="en-US" sz="2400" dirty="0"/>
              <a:t>Genre: Contemporary Romance</a:t>
            </a:r>
          </a:p>
          <a:p>
            <a:r>
              <a:rPr lang="en-US" sz="2400" dirty="0"/>
              <a:t>Subgenre: Small town, sweet </a:t>
            </a:r>
          </a:p>
          <a:p>
            <a:r>
              <a:rPr lang="en-US" sz="2400" dirty="0"/>
              <a:t>Tropes/UFs: small town romance, boy next store, second chance romance</a:t>
            </a:r>
          </a:p>
          <a:p>
            <a:r>
              <a:rPr lang="en-US" sz="2400" dirty="0"/>
              <a:t>BISACs: </a:t>
            </a:r>
          </a:p>
          <a:p>
            <a:r>
              <a:rPr lang="en-US" sz="2400" b="0" i="0" dirty="0">
                <a:effectLst/>
                <a:latin typeface="Times New Roman" panose="02020603050405020304" pitchFamily="18" charset="0"/>
              </a:rPr>
              <a:t>FIC027270      </a:t>
            </a:r>
            <a:r>
              <a:rPr lang="en-US" sz="2400" b="1" i="0" dirty="0">
                <a:effectLst/>
                <a:latin typeface="Times New Roman" panose="02020603050405020304" pitchFamily="18" charset="0"/>
              </a:rPr>
              <a:t>FICTION</a:t>
            </a:r>
            <a:r>
              <a:rPr lang="en-US" sz="2400" b="0" i="0" dirty="0">
                <a:effectLst/>
                <a:latin typeface="Times New Roman" panose="02020603050405020304" pitchFamily="18" charset="0"/>
              </a:rPr>
              <a:t> / Romance / Clean &amp; Wholesome</a:t>
            </a:r>
          </a:p>
          <a:p>
            <a:r>
              <a:rPr lang="en-US" sz="2400" b="0" i="0" dirty="0">
                <a:effectLst/>
                <a:latin typeface="Times New Roman" panose="02020603050405020304" pitchFamily="18" charset="0"/>
              </a:rPr>
              <a:t>FIC027380      </a:t>
            </a:r>
            <a:r>
              <a:rPr lang="en-US" sz="2400" b="1" i="0" dirty="0">
                <a:effectLst/>
                <a:latin typeface="Times New Roman" panose="02020603050405020304" pitchFamily="18" charset="0"/>
              </a:rPr>
              <a:t>FICTION</a:t>
            </a:r>
            <a:r>
              <a:rPr lang="en-US" sz="2400" b="0" i="0" dirty="0">
                <a:effectLst/>
                <a:latin typeface="Times New Roman" panose="02020603050405020304" pitchFamily="18" charset="0"/>
              </a:rPr>
              <a:t> / Romance / Later in Life</a:t>
            </a:r>
          </a:p>
          <a:p>
            <a:r>
              <a:rPr lang="en-US" sz="2400" b="0" i="0" dirty="0">
                <a:effectLst/>
                <a:latin typeface="Times New Roman" panose="02020603050405020304" pitchFamily="18" charset="0"/>
              </a:rPr>
              <a:t>FIC042040      </a:t>
            </a:r>
            <a:r>
              <a:rPr lang="en-US" sz="2400" b="1" i="0" dirty="0">
                <a:effectLst/>
                <a:latin typeface="Times New Roman" panose="02020603050405020304" pitchFamily="18" charset="0"/>
              </a:rPr>
              <a:t>FICTION</a:t>
            </a:r>
            <a:r>
              <a:rPr lang="en-US" sz="2400" b="0" i="0" dirty="0">
                <a:effectLst/>
                <a:latin typeface="Times New Roman" panose="02020603050405020304" pitchFamily="18" charset="0"/>
              </a:rPr>
              <a:t> / Christian / Romance / General</a:t>
            </a:r>
          </a:p>
          <a:p>
            <a:endParaRPr lang="en-US" sz="2400" dirty="0"/>
          </a:p>
        </p:txBody>
      </p:sp>
      <p:sp>
        <p:nvSpPr>
          <p:cNvPr id="2" name="Slide Number Placeholder 1">
            <a:extLst>
              <a:ext uri="{FF2B5EF4-FFF2-40B4-BE49-F238E27FC236}">
                <a16:creationId xmlns:a16="http://schemas.microsoft.com/office/drawing/2014/main" id="{9BA3CD63-8215-46F6-8CC1-5F64609872B9}"/>
              </a:ext>
            </a:extLst>
          </p:cNvPr>
          <p:cNvSpPr>
            <a:spLocks noGrp="1"/>
          </p:cNvSpPr>
          <p:nvPr>
            <p:ph type="sldNum" sz="quarter" idx="12"/>
          </p:nvPr>
        </p:nvSpPr>
        <p:spPr/>
        <p:txBody>
          <a:bodyPr/>
          <a:lstStyle/>
          <a:p>
            <a:fld id="{2F639228-50FA-4E74-A1E2-36410642796A}" type="slidenum">
              <a:rPr lang="en-US" smtClean="0"/>
              <a:pPr/>
              <a:t>35</a:t>
            </a:fld>
            <a:endParaRPr lang="en-US" dirty="0"/>
          </a:p>
        </p:txBody>
      </p:sp>
    </p:spTree>
    <p:extLst>
      <p:ext uri="{BB962C8B-B14F-4D97-AF65-F5344CB8AC3E}">
        <p14:creationId xmlns:p14="http://schemas.microsoft.com/office/powerpoint/2010/main" val="14021581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pattFill prst="pct80">
          <a:fgClr>
            <a:srgbClr val="7030A0"/>
          </a:fgClr>
          <a:bgClr>
            <a:schemeClr val="bg1"/>
          </a:bgClr>
        </a:patt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89C7-9FB3-48CA-8B0A-CEEE540AA0CE}"/>
              </a:ext>
            </a:extLst>
          </p:cNvPr>
          <p:cNvSpPr>
            <a:spLocks noGrp="1"/>
          </p:cNvSpPr>
          <p:nvPr>
            <p:ph type="ctrTitle"/>
          </p:nvPr>
        </p:nvSpPr>
        <p:spPr>
          <a:xfrm>
            <a:off x="1659702" y="512469"/>
            <a:ext cx="8872595" cy="1422274"/>
          </a:xfrm>
          <a:noFill/>
        </p:spPr>
        <p:txBody>
          <a:bodyPr/>
          <a:lstStyle/>
          <a:p>
            <a:r>
              <a:rPr lang="en-US" dirty="0"/>
              <a:t>Case Study #1</a:t>
            </a:r>
          </a:p>
        </p:txBody>
      </p:sp>
      <p:sp>
        <p:nvSpPr>
          <p:cNvPr id="6" name="Text Placeholder 5">
            <a:extLst>
              <a:ext uri="{FF2B5EF4-FFF2-40B4-BE49-F238E27FC236}">
                <a16:creationId xmlns:a16="http://schemas.microsoft.com/office/drawing/2014/main" id="{6ABA2ABB-7D20-4778-A44D-4FCBD36DDDB8}"/>
              </a:ext>
            </a:extLst>
          </p:cNvPr>
          <p:cNvSpPr>
            <a:spLocks noGrp="1"/>
          </p:cNvSpPr>
          <p:nvPr>
            <p:ph type="body" sz="quarter" idx="19"/>
          </p:nvPr>
        </p:nvSpPr>
        <p:spPr>
          <a:xfrm>
            <a:off x="1215283" y="1934744"/>
            <a:ext cx="10523525" cy="4036994"/>
          </a:xfrm>
        </p:spPr>
        <p:txBody>
          <a:bodyPr>
            <a:normAutofit/>
          </a:bodyPr>
          <a:lstStyle/>
          <a:p>
            <a:r>
              <a:rPr lang="en-US" sz="2400" dirty="0"/>
              <a:t>Answers to questions:</a:t>
            </a:r>
          </a:p>
        </p:txBody>
      </p:sp>
      <p:sp>
        <p:nvSpPr>
          <p:cNvPr id="2" name="Slide Number Placeholder 1">
            <a:extLst>
              <a:ext uri="{FF2B5EF4-FFF2-40B4-BE49-F238E27FC236}">
                <a16:creationId xmlns:a16="http://schemas.microsoft.com/office/drawing/2014/main" id="{9BA3CD63-8215-46F6-8CC1-5F64609872B9}"/>
              </a:ext>
            </a:extLst>
          </p:cNvPr>
          <p:cNvSpPr>
            <a:spLocks noGrp="1"/>
          </p:cNvSpPr>
          <p:nvPr>
            <p:ph type="sldNum" sz="quarter" idx="12"/>
          </p:nvPr>
        </p:nvSpPr>
        <p:spPr/>
        <p:txBody>
          <a:bodyPr/>
          <a:lstStyle/>
          <a:p>
            <a:fld id="{2F639228-50FA-4E74-A1E2-36410642796A}" type="slidenum">
              <a:rPr lang="en-US" smtClean="0"/>
              <a:pPr/>
              <a:t>36</a:t>
            </a:fld>
            <a:endParaRPr lang="en-US" dirty="0"/>
          </a:p>
        </p:txBody>
      </p:sp>
      <p:graphicFrame>
        <p:nvGraphicFramePr>
          <p:cNvPr id="5" name="Table 6">
            <a:extLst>
              <a:ext uri="{FF2B5EF4-FFF2-40B4-BE49-F238E27FC236}">
                <a16:creationId xmlns:a16="http://schemas.microsoft.com/office/drawing/2014/main" id="{FD84ADDF-9B17-7A52-2980-59751683D0E5}"/>
              </a:ext>
            </a:extLst>
          </p:cNvPr>
          <p:cNvGraphicFramePr>
            <a:graphicFrameLocks noGrp="1"/>
          </p:cNvGraphicFramePr>
          <p:nvPr>
            <p:extLst>
              <p:ext uri="{D42A27DB-BD31-4B8C-83A1-F6EECF244321}">
                <p14:modId xmlns:p14="http://schemas.microsoft.com/office/powerpoint/2010/main" val="2887426846"/>
              </p:ext>
            </p:extLst>
          </p:nvPr>
        </p:nvGraphicFramePr>
        <p:xfrm>
          <a:off x="1867107" y="2562974"/>
          <a:ext cx="8128000" cy="3108960"/>
        </p:xfrm>
        <a:graphic>
          <a:graphicData uri="http://schemas.openxmlformats.org/drawingml/2006/table">
            <a:tbl>
              <a:tblPr firstRow="1" bandRow="1">
                <a:tableStyleId>{21E4AEA4-8DFA-4A89-87EB-49C32662AFE0}</a:tableStyleId>
              </a:tblPr>
              <a:tblGrid>
                <a:gridCol w="4064000">
                  <a:extLst>
                    <a:ext uri="{9D8B030D-6E8A-4147-A177-3AD203B41FA5}">
                      <a16:colId xmlns:a16="http://schemas.microsoft.com/office/drawing/2014/main" val="2166405168"/>
                    </a:ext>
                  </a:extLst>
                </a:gridCol>
                <a:gridCol w="4064000">
                  <a:extLst>
                    <a:ext uri="{9D8B030D-6E8A-4147-A177-3AD203B41FA5}">
                      <a16:colId xmlns:a16="http://schemas.microsoft.com/office/drawing/2014/main" val="3905468624"/>
                    </a:ext>
                  </a:extLst>
                </a:gridCol>
              </a:tblGrid>
              <a:tr h="370840">
                <a:tc>
                  <a:txBody>
                    <a:bodyPr/>
                    <a:lstStyle/>
                    <a:p>
                      <a:r>
                        <a:rPr lang="en-US" sz="1800" dirty="0">
                          <a:solidFill>
                            <a:srgbClr val="7030A0"/>
                          </a:solidFill>
                        </a:rPr>
                        <a:t>Lives in Northwestern United States</a:t>
                      </a:r>
                    </a:p>
                    <a:p>
                      <a:r>
                        <a:rPr lang="en-US" sz="1800" dirty="0">
                          <a:solidFill>
                            <a:srgbClr val="7030A0"/>
                          </a:solidFill>
                        </a:rPr>
                        <a:t>Loves to knit and cook</a:t>
                      </a:r>
                    </a:p>
                    <a:p>
                      <a:r>
                        <a:rPr lang="en-US" sz="1800" dirty="0">
                          <a:solidFill>
                            <a:srgbClr val="7030A0"/>
                          </a:solidFill>
                        </a:rPr>
                        <a:t>Shops at Walmart and Target</a:t>
                      </a:r>
                    </a:p>
                    <a:p>
                      <a:r>
                        <a:rPr lang="en-US" sz="1800" dirty="0">
                          <a:solidFill>
                            <a:srgbClr val="7030A0"/>
                          </a:solidFill>
                        </a:rPr>
                        <a:t>Hangs out on Facebook</a:t>
                      </a:r>
                    </a:p>
                    <a:p>
                      <a:r>
                        <a:rPr lang="en-US" sz="1800" dirty="0">
                          <a:solidFill>
                            <a:srgbClr val="7030A0"/>
                          </a:solidFill>
                        </a:rPr>
                        <a:t>Person who makes the purchase decision</a:t>
                      </a:r>
                    </a:p>
                    <a:p>
                      <a:r>
                        <a:rPr lang="en-US" sz="1800" dirty="0">
                          <a:solidFill>
                            <a:srgbClr val="7030A0"/>
                          </a:solidFill>
                        </a:rPr>
                        <a:t>Large print style books</a:t>
                      </a:r>
                    </a:p>
                    <a:p>
                      <a:r>
                        <a:rPr lang="en-US" sz="1800" dirty="0">
                          <a:solidFill>
                            <a:srgbClr val="7030A0"/>
                          </a:solidFill>
                        </a:rPr>
                        <a:t>Non-practicing Christians</a:t>
                      </a:r>
                    </a:p>
                    <a:p>
                      <a:r>
                        <a:rPr lang="en-US" sz="1800" dirty="0">
                          <a:solidFill>
                            <a:srgbClr val="7030A0"/>
                          </a:solidFill>
                        </a:rPr>
                        <a:t>Loves Family </a:t>
                      </a:r>
                    </a:p>
                    <a:p>
                      <a:r>
                        <a:rPr lang="en-US" sz="1800" dirty="0">
                          <a:solidFill>
                            <a:srgbClr val="7030A0"/>
                          </a:solidFill>
                        </a:rPr>
                        <a:t>Feeling Special and noticed</a:t>
                      </a:r>
                    </a:p>
                  </a:txBody>
                  <a:tcPr>
                    <a:solidFill>
                      <a:schemeClr val="bg2">
                        <a:lumMod val="60000"/>
                        <a:lumOff val="40000"/>
                      </a:schemeClr>
                    </a:solidFill>
                  </a:tcPr>
                </a:tc>
                <a:tc>
                  <a:txBody>
                    <a:bodyPr/>
                    <a:lstStyle/>
                    <a:p>
                      <a:r>
                        <a:rPr lang="en-US" dirty="0">
                          <a:solidFill>
                            <a:srgbClr val="7030A0"/>
                          </a:solidFill>
                        </a:rPr>
                        <a:t>Empty nester</a:t>
                      </a:r>
                    </a:p>
                    <a:p>
                      <a:r>
                        <a:rPr lang="en-US" dirty="0">
                          <a:solidFill>
                            <a:srgbClr val="7030A0"/>
                          </a:solidFill>
                        </a:rPr>
                        <a:t>Still working or recently retired</a:t>
                      </a:r>
                    </a:p>
                    <a:p>
                      <a:r>
                        <a:rPr lang="en-US" dirty="0">
                          <a:solidFill>
                            <a:srgbClr val="7030A0"/>
                          </a:solidFill>
                        </a:rPr>
                        <a:t>NO cursing</a:t>
                      </a:r>
                    </a:p>
                    <a:p>
                      <a:r>
                        <a:rPr lang="en-US" dirty="0">
                          <a:solidFill>
                            <a:srgbClr val="7030A0"/>
                          </a:solidFill>
                        </a:rPr>
                        <a:t>No sex on the page</a:t>
                      </a:r>
                    </a:p>
                    <a:p>
                      <a:r>
                        <a:rPr lang="en-US" dirty="0">
                          <a:solidFill>
                            <a:srgbClr val="7030A0"/>
                          </a:solidFill>
                        </a:rPr>
                        <a:t>Trying new recipes</a:t>
                      </a:r>
                    </a:p>
                    <a:p>
                      <a:r>
                        <a:rPr lang="en-US" dirty="0">
                          <a:solidFill>
                            <a:srgbClr val="7030A0"/>
                          </a:solidFill>
                        </a:rPr>
                        <a:t>Favorite author is Debbie Macomber along with….</a:t>
                      </a:r>
                    </a:p>
                    <a:p>
                      <a:r>
                        <a:rPr lang="en-US" dirty="0">
                          <a:solidFill>
                            <a:srgbClr val="7030A0"/>
                          </a:solidFill>
                        </a:rPr>
                        <a:t>Prefers calm over drama</a:t>
                      </a:r>
                    </a:p>
                    <a:p>
                      <a:r>
                        <a:rPr lang="en-US" dirty="0">
                          <a:solidFill>
                            <a:srgbClr val="7030A0"/>
                          </a:solidFill>
                        </a:rPr>
                        <a:t>Virgin River and Sweet Magnolias</a:t>
                      </a:r>
                    </a:p>
                    <a:p>
                      <a:r>
                        <a:rPr lang="en-US" dirty="0">
                          <a:solidFill>
                            <a:srgbClr val="7030A0"/>
                          </a:solidFill>
                        </a:rPr>
                        <a:t>Anne of Green Gables</a:t>
                      </a:r>
                    </a:p>
                    <a:p>
                      <a:r>
                        <a:rPr lang="en-US" dirty="0">
                          <a:solidFill>
                            <a:srgbClr val="7030A0"/>
                          </a:solidFill>
                        </a:rPr>
                        <a:t>Hot Apple cider</a:t>
                      </a:r>
                    </a:p>
                  </a:txBody>
                  <a:tcPr>
                    <a:solidFill>
                      <a:schemeClr val="bg2">
                        <a:lumMod val="60000"/>
                        <a:lumOff val="40000"/>
                      </a:schemeClr>
                    </a:solidFill>
                  </a:tcPr>
                </a:tc>
                <a:extLst>
                  <a:ext uri="{0D108BD9-81ED-4DB2-BD59-A6C34878D82A}">
                    <a16:rowId xmlns:a16="http://schemas.microsoft.com/office/drawing/2014/main" val="2715942185"/>
                  </a:ext>
                </a:extLst>
              </a:tr>
            </a:tbl>
          </a:graphicData>
        </a:graphic>
      </p:graphicFrame>
    </p:spTree>
    <p:extLst>
      <p:ext uri="{BB962C8B-B14F-4D97-AF65-F5344CB8AC3E}">
        <p14:creationId xmlns:p14="http://schemas.microsoft.com/office/powerpoint/2010/main" val="11890478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pattFill prst="pct80">
          <a:fgClr>
            <a:srgbClr val="7030A0"/>
          </a:fgClr>
          <a:bgClr>
            <a:schemeClr val="bg1"/>
          </a:bgClr>
        </a:patt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89C7-9FB3-48CA-8B0A-CEEE540AA0CE}"/>
              </a:ext>
            </a:extLst>
          </p:cNvPr>
          <p:cNvSpPr>
            <a:spLocks noGrp="1"/>
          </p:cNvSpPr>
          <p:nvPr>
            <p:ph type="ctrTitle"/>
          </p:nvPr>
        </p:nvSpPr>
        <p:spPr>
          <a:xfrm>
            <a:off x="1659702" y="512469"/>
            <a:ext cx="8872595" cy="1422274"/>
          </a:xfrm>
          <a:noFill/>
        </p:spPr>
        <p:txBody>
          <a:bodyPr/>
          <a:lstStyle/>
          <a:p>
            <a:r>
              <a:rPr lang="en-US" dirty="0"/>
              <a:t>Case Study #1</a:t>
            </a:r>
          </a:p>
        </p:txBody>
      </p:sp>
      <p:sp>
        <p:nvSpPr>
          <p:cNvPr id="6" name="Text Placeholder 5">
            <a:extLst>
              <a:ext uri="{FF2B5EF4-FFF2-40B4-BE49-F238E27FC236}">
                <a16:creationId xmlns:a16="http://schemas.microsoft.com/office/drawing/2014/main" id="{6ABA2ABB-7D20-4778-A44D-4FCBD36DDDB8}"/>
              </a:ext>
            </a:extLst>
          </p:cNvPr>
          <p:cNvSpPr>
            <a:spLocks noGrp="1"/>
          </p:cNvSpPr>
          <p:nvPr>
            <p:ph type="body" sz="quarter" idx="19"/>
          </p:nvPr>
        </p:nvSpPr>
        <p:spPr>
          <a:xfrm>
            <a:off x="1215283" y="1934744"/>
            <a:ext cx="10523525" cy="4036994"/>
          </a:xfrm>
        </p:spPr>
        <p:txBody>
          <a:bodyPr>
            <a:normAutofit/>
          </a:bodyPr>
          <a:lstStyle/>
          <a:p>
            <a:endParaRPr lang="en-US" sz="2400" dirty="0"/>
          </a:p>
        </p:txBody>
      </p:sp>
      <p:sp>
        <p:nvSpPr>
          <p:cNvPr id="2" name="Slide Number Placeholder 1">
            <a:extLst>
              <a:ext uri="{FF2B5EF4-FFF2-40B4-BE49-F238E27FC236}">
                <a16:creationId xmlns:a16="http://schemas.microsoft.com/office/drawing/2014/main" id="{9BA3CD63-8215-46F6-8CC1-5F64609872B9}"/>
              </a:ext>
            </a:extLst>
          </p:cNvPr>
          <p:cNvSpPr>
            <a:spLocks noGrp="1"/>
          </p:cNvSpPr>
          <p:nvPr>
            <p:ph type="sldNum" sz="quarter" idx="12"/>
          </p:nvPr>
        </p:nvSpPr>
        <p:spPr/>
        <p:txBody>
          <a:bodyPr/>
          <a:lstStyle/>
          <a:p>
            <a:fld id="{2F639228-50FA-4E74-A1E2-36410642796A}" type="slidenum">
              <a:rPr lang="en-US" smtClean="0"/>
              <a:pPr/>
              <a:t>37</a:t>
            </a:fld>
            <a:endParaRPr lang="en-US" dirty="0"/>
          </a:p>
        </p:txBody>
      </p:sp>
      <p:graphicFrame>
        <p:nvGraphicFramePr>
          <p:cNvPr id="3" name="Table 6">
            <a:extLst>
              <a:ext uri="{FF2B5EF4-FFF2-40B4-BE49-F238E27FC236}">
                <a16:creationId xmlns:a16="http://schemas.microsoft.com/office/drawing/2014/main" id="{DBDBF108-146D-90FA-911D-75C050554199}"/>
              </a:ext>
            </a:extLst>
          </p:cNvPr>
          <p:cNvGraphicFramePr>
            <a:graphicFrameLocks noGrp="1"/>
          </p:cNvGraphicFramePr>
          <p:nvPr>
            <p:extLst>
              <p:ext uri="{D42A27DB-BD31-4B8C-83A1-F6EECF244321}">
                <p14:modId xmlns:p14="http://schemas.microsoft.com/office/powerpoint/2010/main" val="3580067466"/>
              </p:ext>
            </p:extLst>
          </p:nvPr>
        </p:nvGraphicFramePr>
        <p:xfrm>
          <a:off x="1516595" y="1922022"/>
          <a:ext cx="10222213" cy="3947160"/>
        </p:xfrm>
        <a:graphic>
          <a:graphicData uri="http://schemas.openxmlformats.org/drawingml/2006/table">
            <a:tbl>
              <a:tblPr firstRow="1" bandRow="1">
                <a:tableStyleId>{00A15C55-8517-42AA-B614-E9B94910E393}</a:tableStyleId>
              </a:tblPr>
              <a:tblGrid>
                <a:gridCol w="3077978">
                  <a:extLst>
                    <a:ext uri="{9D8B030D-6E8A-4147-A177-3AD203B41FA5}">
                      <a16:colId xmlns:a16="http://schemas.microsoft.com/office/drawing/2014/main" val="4158192298"/>
                    </a:ext>
                  </a:extLst>
                </a:gridCol>
                <a:gridCol w="3516428">
                  <a:extLst>
                    <a:ext uri="{9D8B030D-6E8A-4147-A177-3AD203B41FA5}">
                      <a16:colId xmlns:a16="http://schemas.microsoft.com/office/drawing/2014/main" val="997587003"/>
                    </a:ext>
                  </a:extLst>
                </a:gridCol>
                <a:gridCol w="3627807">
                  <a:extLst>
                    <a:ext uri="{9D8B030D-6E8A-4147-A177-3AD203B41FA5}">
                      <a16:colId xmlns:a16="http://schemas.microsoft.com/office/drawing/2014/main" val="3334283461"/>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7030A0"/>
                          </a:solidFill>
                        </a:rPr>
                        <a:t>Keywords</a:t>
                      </a:r>
                    </a:p>
                    <a:p>
                      <a:endParaRPr lang="en-US" dirty="0">
                        <a:solidFill>
                          <a:srgbClr val="7030A0"/>
                        </a:solidFill>
                      </a:endParaRPr>
                    </a:p>
                  </a:txBody>
                  <a:tcPr/>
                </a:tc>
                <a:tc>
                  <a:txBody>
                    <a:bodyPr/>
                    <a:lstStyle/>
                    <a:p>
                      <a:pPr algn="ctr"/>
                      <a:r>
                        <a:rPr lang="en-US" dirty="0">
                          <a:solidFill>
                            <a:srgbClr val="7030A0"/>
                          </a:solidFill>
                        </a:rPr>
                        <a:t>Discover</a:t>
                      </a:r>
                    </a:p>
                  </a:txBody>
                  <a:tcPr/>
                </a:tc>
                <a:tc>
                  <a:txBody>
                    <a:bodyPr/>
                    <a:lstStyle/>
                    <a:p>
                      <a:pPr algn="ctr"/>
                      <a:r>
                        <a:rPr lang="en-US" dirty="0">
                          <a:solidFill>
                            <a:srgbClr val="7030A0"/>
                          </a:solidFill>
                        </a:rPr>
                        <a:t>Deep Dive</a:t>
                      </a:r>
                    </a:p>
                  </a:txBody>
                  <a:tcPr/>
                </a:tc>
                <a:extLst>
                  <a:ext uri="{0D108BD9-81ED-4DB2-BD59-A6C34878D82A}">
                    <a16:rowId xmlns:a16="http://schemas.microsoft.com/office/drawing/2014/main" val="1038855892"/>
                  </a:ext>
                </a:extLst>
              </a:tr>
              <a:tr h="370840">
                <a:tc>
                  <a:txBody>
                    <a:bodyPr/>
                    <a:lstStyle/>
                    <a:p>
                      <a:r>
                        <a:rPr lang="en-US" dirty="0">
                          <a:solidFill>
                            <a:srgbClr val="7030A0"/>
                          </a:solidFill>
                        </a:rPr>
                        <a:t>Clean and Wholesome</a:t>
                      </a:r>
                    </a:p>
                  </a:txBody>
                  <a:tcPr/>
                </a:tc>
                <a:tc>
                  <a:txBody>
                    <a:bodyPr/>
                    <a:lstStyle/>
                    <a:p>
                      <a:pPr algn="ctr"/>
                      <a:r>
                        <a:rPr lang="en-US" dirty="0">
                          <a:solidFill>
                            <a:srgbClr val="7030A0"/>
                          </a:solidFill>
                        </a:rPr>
                        <a:t>Facebook</a:t>
                      </a:r>
                    </a:p>
                  </a:txBody>
                  <a:tcPr/>
                </a:tc>
                <a:tc>
                  <a:txBody>
                    <a:bodyPr/>
                    <a:lstStyle/>
                    <a:p>
                      <a:pPr algn="ctr"/>
                      <a:r>
                        <a:rPr lang="en-US" dirty="0">
                          <a:solidFill>
                            <a:srgbClr val="7030A0"/>
                          </a:solidFill>
                        </a:rPr>
                        <a:t>Paula Dean</a:t>
                      </a:r>
                    </a:p>
                  </a:txBody>
                  <a:tcPr/>
                </a:tc>
                <a:extLst>
                  <a:ext uri="{0D108BD9-81ED-4DB2-BD59-A6C34878D82A}">
                    <a16:rowId xmlns:a16="http://schemas.microsoft.com/office/drawing/2014/main" val="1681855110"/>
                  </a:ext>
                </a:extLst>
              </a:tr>
              <a:tr h="370840">
                <a:tc>
                  <a:txBody>
                    <a:bodyPr/>
                    <a:lstStyle/>
                    <a:p>
                      <a:r>
                        <a:rPr lang="en-US" dirty="0">
                          <a:solidFill>
                            <a:srgbClr val="7030A0"/>
                          </a:solidFill>
                        </a:rPr>
                        <a:t>Knitting</a:t>
                      </a:r>
                    </a:p>
                  </a:txBody>
                  <a:tcPr/>
                </a:tc>
                <a:tc>
                  <a:txBody>
                    <a:bodyPr/>
                    <a:lstStyle/>
                    <a:p>
                      <a:pPr algn="ctr"/>
                      <a:r>
                        <a:rPr lang="en-US" dirty="0">
                          <a:solidFill>
                            <a:srgbClr val="7030A0"/>
                          </a:solidFill>
                        </a:rPr>
                        <a:t>Knitting clubs</a:t>
                      </a:r>
                    </a:p>
                  </a:txBody>
                  <a:tcPr/>
                </a:tc>
                <a:tc>
                  <a:txBody>
                    <a:bodyPr/>
                    <a:lstStyle/>
                    <a:p>
                      <a:pPr algn="ctr"/>
                      <a:r>
                        <a:rPr lang="en-US" dirty="0">
                          <a:solidFill>
                            <a:srgbClr val="7030A0"/>
                          </a:solidFill>
                        </a:rPr>
                        <a:t>Knitting baby hats</a:t>
                      </a:r>
                    </a:p>
                  </a:txBody>
                  <a:tcPr/>
                </a:tc>
                <a:extLst>
                  <a:ext uri="{0D108BD9-81ED-4DB2-BD59-A6C34878D82A}">
                    <a16:rowId xmlns:a16="http://schemas.microsoft.com/office/drawing/2014/main" val="3479663035"/>
                  </a:ext>
                </a:extLst>
              </a:tr>
              <a:tr h="370840">
                <a:tc>
                  <a:txBody>
                    <a:bodyPr/>
                    <a:lstStyle/>
                    <a:p>
                      <a:r>
                        <a:rPr lang="en-US" dirty="0">
                          <a:solidFill>
                            <a:srgbClr val="7030A0"/>
                          </a:solidFill>
                        </a:rPr>
                        <a:t>Debbie Macomber</a:t>
                      </a:r>
                    </a:p>
                  </a:txBody>
                  <a:tcPr/>
                </a:tc>
                <a:tc>
                  <a:txBody>
                    <a:bodyPr/>
                    <a:lstStyle/>
                    <a:p>
                      <a:pPr algn="ctr"/>
                      <a:r>
                        <a:rPr lang="en-US" dirty="0">
                          <a:solidFill>
                            <a:srgbClr val="7030A0"/>
                          </a:solidFill>
                        </a:rPr>
                        <a:t>Cooking </a:t>
                      </a:r>
                    </a:p>
                  </a:txBody>
                  <a:tcPr/>
                </a:tc>
                <a:tc>
                  <a:txBody>
                    <a:bodyPr/>
                    <a:lstStyle/>
                    <a:p>
                      <a:pPr algn="ctr"/>
                      <a:r>
                        <a:rPr lang="en-US" dirty="0">
                          <a:solidFill>
                            <a:srgbClr val="7030A0"/>
                          </a:solidFill>
                        </a:rPr>
                        <a:t>Small southern towns</a:t>
                      </a:r>
                    </a:p>
                  </a:txBody>
                  <a:tcPr/>
                </a:tc>
                <a:extLst>
                  <a:ext uri="{0D108BD9-81ED-4DB2-BD59-A6C34878D82A}">
                    <a16:rowId xmlns:a16="http://schemas.microsoft.com/office/drawing/2014/main" val="494330315"/>
                  </a:ext>
                </a:extLst>
              </a:tr>
              <a:tr h="370840">
                <a:tc>
                  <a:txBody>
                    <a:bodyPr/>
                    <a:lstStyle/>
                    <a:p>
                      <a:r>
                        <a:rPr lang="en-US" dirty="0">
                          <a:solidFill>
                            <a:srgbClr val="7030A0"/>
                          </a:solidFill>
                        </a:rPr>
                        <a:t>Recipes</a:t>
                      </a:r>
                    </a:p>
                  </a:txBody>
                  <a:tcPr/>
                </a:tc>
                <a:tc>
                  <a:txBody>
                    <a:bodyPr/>
                    <a:lstStyle/>
                    <a:p>
                      <a:pPr algn="ctr"/>
                      <a:r>
                        <a:rPr lang="en-US" dirty="0">
                          <a:solidFill>
                            <a:srgbClr val="7030A0"/>
                          </a:solidFill>
                        </a:rPr>
                        <a:t>Comp Reviews show love of family</a:t>
                      </a:r>
                    </a:p>
                  </a:txBody>
                  <a:tcPr/>
                </a:tc>
                <a:tc>
                  <a:txBody>
                    <a:bodyPr/>
                    <a:lstStyle/>
                    <a:p>
                      <a:pPr algn="ctr"/>
                      <a:r>
                        <a:rPr lang="en-US" dirty="0">
                          <a:solidFill>
                            <a:srgbClr val="7030A0"/>
                          </a:solidFill>
                        </a:rPr>
                        <a:t>Baking cupcakes</a:t>
                      </a:r>
                    </a:p>
                  </a:txBody>
                  <a:tcPr/>
                </a:tc>
                <a:extLst>
                  <a:ext uri="{0D108BD9-81ED-4DB2-BD59-A6C34878D82A}">
                    <a16:rowId xmlns:a16="http://schemas.microsoft.com/office/drawing/2014/main" val="2390025626"/>
                  </a:ext>
                </a:extLst>
              </a:tr>
              <a:tr h="370840">
                <a:tc>
                  <a:txBody>
                    <a:bodyPr/>
                    <a:lstStyle/>
                    <a:p>
                      <a:r>
                        <a:rPr lang="en-US" dirty="0">
                          <a:solidFill>
                            <a:srgbClr val="7030A0"/>
                          </a:solidFill>
                        </a:rPr>
                        <a:t>warm drinks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7030A0"/>
                          </a:solidFill>
                        </a:rPr>
                        <a:t>My reviews: sweet with more conflict than Hallmark</a:t>
                      </a:r>
                    </a:p>
                    <a:p>
                      <a:pPr algn="ctr"/>
                      <a:endParaRPr lang="en-US" dirty="0">
                        <a:solidFill>
                          <a:srgbClr val="7030A0"/>
                        </a:solidFill>
                      </a:endParaRPr>
                    </a:p>
                  </a:txBody>
                  <a:tcPr/>
                </a:tc>
                <a:tc>
                  <a:txBody>
                    <a:bodyPr/>
                    <a:lstStyle/>
                    <a:p>
                      <a:pPr algn="ctr"/>
                      <a:r>
                        <a:rPr lang="en-US" dirty="0">
                          <a:solidFill>
                            <a:srgbClr val="7030A0"/>
                          </a:solidFill>
                        </a:rPr>
                        <a:t>Animal memes</a:t>
                      </a:r>
                    </a:p>
                  </a:txBody>
                  <a:tcPr/>
                </a:tc>
                <a:extLst>
                  <a:ext uri="{0D108BD9-81ED-4DB2-BD59-A6C34878D82A}">
                    <a16:rowId xmlns:a16="http://schemas.microsoft.com/office/drawing/2014/main" val="3683526351"/>
                  </a:ext>
                </a:extLst>
              </a:tr>
              <a:tr h="370840">
                <a:tc>
                  <a:txBody>
                    <a:bodyPr/>
                    <a:lstStyle/>
                    <a:p>
                      <a:r>
                        <a:rPr lang="en-US" dirty="0">
                          <a:solidFill>
                            <a:srgbClr val="7030A0"/>
                          </a:solidFill>
                        </a:rPr>
                        <a:t>Feeling Special and noticed</a:t>
                      </a:r>
                    </a:p>
                  </a:txBody>
                  <a:tcPr/>
                </a:tc>
                <a:tc>
                  <a:txBody>
                    <a:bodyPr/>
                    <a:lstStyle/>
                    <a:p>
                      <a:pPr algn="ctr"/>
                      <a:endParaRPr lang="en-US" dirty="0">
                        <a:solidFill>
                          <a:srgbClr val="7030A0"/>
                        </a:solidFill>
                      </a:endParaRPr>
                    </a:p>
                  </a:txBody>
                  <a:tcPr/>
                </a:tc>
                <a:tc>
                  <a:txBody>
                    <a:bodyPr/>
                    <a:lstStyle/>
                    <a:p>
                      <a:pPr algn="ctr"/>
                      <a:endParaRPr lang="en-US" dirty="0">
                        <a:solidFill>
                          <a:srgbClr val="7030A0"/>
                        </a:solidFill>
                      </a:endParaRPr>
                    </a:p>
                  </a:txBody>
                  <a:tcPr/>
                </a:tc>
                <a:extLst>
                  <a:ext uri="{0D108BD9-81ED-4DB2-BD59-A6C34878D82A}">
                    <a16:rowId xmlns:a16="http://schemas.microsoft.com/office/drawing/2014/main" val="1909946948"/>
                  </a:ext>
                </a:extLst>
              </a:tr>
            </a:tbl>
          </a:graphicData>
        </a:graphic>
      </p:graphicFrame>
    </p:spTree>
    <p:extLst>
      <p:ext uri="{BB962C8B-B14F-4D97-AF65-F5344CB8AC3E}">
        <p14:creationId xmlns:p14="http://schemas.microsoft.com/office/powerpoint/2010/main" val="19817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pattFill prst="pct80">
          <a:fgClr>
            <a:srgbClr val="7030A0"/>
          </a:fgClr>
          <a:bgClr>
            <a:schemeClr val="bg1"/>
          </a:bgClr>
        </a:patt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89C7-9FB3-48CA-8B0A-CEEE540AA0CE}"/>
              </a:ext>
            </a:extLst>
          </p:cNvPr>
          <p:cNvSpPr>
            <a:spLocks noGrp="1"/>
          </p:cNvSpPr>
          <p:nvPr>
            <p:ph type="ctrTitle"/>
          </p:nvPr>
        </p:nvSpPr>
        <p:spPr>
          <a:xfrm>
            <a:off x="1659702" y="512469"/>
            <a:ext cx="8872595" cy="1422274"/>
          </a:xfrm>
          <a:noFill/>
        </p:spPr>
        <p:txBody>
          <a:bodyPr/>
          <a:lstStyle/>
          <a:p>
            <a:r>
              <a:rPr lang="en-US" dirty="0"/>
              <a:t>Case Study #1</a:t>
            </a:r>
          </a:p>
        </p:txBody>
      </p:sp>
      <p:sp>
        <p:nvSpPr>
          <p:cNvPr id="6" name="Text Placeholder 5">
            <a:extLst>
              <a:ext uri="{FF2B5EF4-FFF2-40B4-BE49-F238E27FC236}">
                <a16:creationId xmlns:a16="http://schemas.microsoft.com/office/drawing/2014/main" id="{6ABA2ABB-7D20-4778-A44D-4FCBD36DDDB8}"/>
              </a:ext>
            </a:extLst>
          </p:cNvPr>
          <p:cNvSpPr>
            <a:spLocks noGrp="1"/>
          </p:cNvSpPr>
          <p:nvPr>
            <p:ph type="body" sz="quarter" idx="19"/>
          </p:nvPr>
        </p:nvSpPr>
        <p:spPr>
          <a:xfrm>
            <a:off x="1215283" y="1934744"/>
            <a:ext cx="10523525" cy="4036994"/>
          </a:xfrm>
        </p:spPr>
        <p:txBody>
          <a:bodyPr>
            <a:normAutofit/>
          </a:bodyPr>
          <a:lstStyle/>
          <a:p>
            <a:endParaRPr lang="en-US" sz="2400" dirty="0"/>
          </a:p>
        </p:txBody>
      </p:sp>
      <p:sp>
        <p:nvSpPr>
          <p:cNvPr id="2" name="Slide Number Placeholder 1">
            <a:extLst>
              <a:ext uri="{FF2B5EF4-FFF2-40B4-BE49-F238E27FC236}">
                <a16:creationId xmlns:a16="http://schemas.microsoft.com/office/drawing/2014/main" id="{9BA3CD63-8215-46F6-8CC1-5F64609872B9}"/>
              </a:ext>
            </a:extLst>
          </p:cNvPr>
          <p:cNvSpPr>
            <a:spLocks noGrp="1"/>
          </p:cNvSpPr>
          <p:nvPr>
            <p:ph type="sldNum" sz="quarter" idx="12"/>
          </p:nvPr>
        </p:nvSpPr>
        <p:spPr/>
        <p:txBody>
          <a:bodyPr/>
          <a:lstStyle/>
          <a:p>
            <a:fld id="{2F639228-50FA-4E74-A1E2-36410642796A}" type="slidenum">
              <a:rPr lang="en-US" smtClean="0"/>
              <a:pPr/>
              <a:t>38</a:t>
            </a:fld>
            <a:endParaRPr lang="en-US" dirty="0"/>
          </a:p>
        </p:txBody>
      </p:sp>
      <p:graphicFrame>
        <p:nvGraphicFramePr>
          <p:cNvPr id="3" name="Table 6">
            <a:extLst>
              <a:ext uri="{FF2B5EF4-FFF2-40B4-BE49-F238E27FC236}">
                <a16:creationId xmlns:a16="http://schemas.microsoft.com/office/drawing/2014/main" id="{DBDBF108-146D-90FA-911D-75C050554199}"/>
              </a:ext>
            </a:extLst>
          </p:cNvPr>
          <p:cNvGraphicFramePr>
            <a:graphicFrameLocks noGrp="1"/>
          </p:cNvGraphicFramePr>
          <p:nvPr>
            <p:extLst>
              <p:ext uri="{D42A27DB-BD31-4B8C-83A1-F6EECF244321}">
                <p14:modId xmlns:p14="http://schemas.microsoft.com/office/powerpoint/2010/main" val="346677229"/>
              </p:ext>
            </p:extLst>
          </p:nvPr>
        </p:nvGraphicFramePr>
        <p:xfrm>
          <a:off x="1246336" y="1939475"/>
          <a:ext cx="10222212" cy="4754880"/>
        </p:xfrm>
        <a:graphic>
          <a:graphicData uri="http://schemas.openxmlformats.org/drawingml/2006/table">
            <a:tbl>
              <a:tblPr firstRow="1" bandRow="1">
                <a:tableStyleId>{00A15C55-8517-42AA-B614-E9B94910E393}</a:tableStyleId>
              </a:tblPr>
              <a:tblGrid>
                <a:gridCol w="2007601">
                  <a:extLst>
                    <a:ext uri="{9D8B030D-6E8A-4147-A177-3AD203B41FA5}">
                      <a16:colId xmlns:a16="http://schemas.microsoft.com/office/drawing/2014/main" val="3247518463"/>
                    </a:ext>
                  </a:extLst>
                </a:gridCol>
                <a:gridCol w="1454046">
                  <a:extLst>
                    <a:ext uri="{9D8B030D-6E8A-4147-A177-3AD203B41FA5}">
                      <a16:colId xmlns:a16="http://schemas.microsoft.com/office/drawing/2014/main" val="413649789"/>
                    </a:ext>
                  </a:extLst>
                </a:gridCol>
                <a:gridCol w="1454046">
                  <a:extLst>
                    <a:ext uri="{9D8B030D-6E8A-4147-A177-3AD203B41FA5}">
                      <a16:colId xmlns:a16="http://schemas.microsoft.com/office/drawing/2014/main" val="1950759203"/>
                    </a:ext>
                  </a:extLst>
                </a:gridCol>
                <a:gridCol w="1552955">
                  <a:extLst>
                    <a:ext uri="{9D8B030D-6E8A-4147-A177-3AD203B41FA5}">
                      <a16:colId xmlns:a16="http://schemas.microsoft.com/office/drawing/2014/main" val="4158192298"/>
                    </a:ext>
                  </a:extLst>
                </a:gridCol>
                <a:gridCol w="1847523">
                  <a:extLst>
                    <a:ext uri="{9D8B030D-6E8A-4147-A177-3AD203B41FA5}">
                      <a16:colId xmlns:a16="http://schemas.microsoft.com/office/drawing/2014/main" val="997587003"/>
                    </a:ext>
                  </a:extLst>
                </a:gridCol>
                <a:gridCol w="1906041">
                  <a:extLst>
                    <a:ext uri="{9D8B030D-6E8A-4147-A177-3AD203B41FA5}">
                      <a16:colId xmlns:a16="http://schemas.microsoft.com/office/drawing/2014/main" val="3334283461"/>
                    </a:ext>
                  </a:extLst>
                </a:gridCol>
              </a:tblGrid>
              <a:tr h="599319">
                <a:tc>
                  <a:txBody>
                    <a:bodyPr/>
                    <a:lstStyle/>
                    <a:p>
                      <a:r>
                        <a:rPr lang="en-US" dirty="0">
                          <a:solidFill>
                            <a:srgbClr val="7030A0"/>
                          </a:solidFill>
                        </a:rPr>
                        <a:t>Genre/sub</a:t>
                      </a:r>
                    </a:p>
                  </a:txBody>
                  <a:tcPr/>
                </a:tc>
                <a:tc>
                  <a:txBody>
                    <a:bodyPr/>
                    <a:lstStyle/>
                    <a:p>
                      <a:r>
                        <a:rPr lang="en-US" dirty="0">
                          <a:solidFill>
                            <a:srgbClr val="7030A0"/>
                          </a:solidFill>
                        </a:rPr>
                        <a:t>Tropes/UF</a:t>
                      </a:r>
                    </a:p>
                  </a:txBody>
                  <a:tcPr/>
                </a:tc>
                <a:tc>
                  <a:txBody>
                    <a:bodyPr/>
                    <a:lstStyle/>
                    <a:p>
                      <a:r>
                        <a:rPr lang="en-US" dirty="0">
                          <a:solidFill>
                            <a:srgbClr val="7030A0"/>
                          </a:solidFill>
                        </a:rPr>
                        <a:t>BISAC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rgbClr val="7030A0"/>
                          </a:solidFill>
                        </a:rPr>
                        <a:t>Keywords</a:t>
                      </a:r>
                    </a:p>
                    <a:p>
                      <a:endParaRPr lang="en-US" dirty="0">
                        <a:solidFill>
                          <a:srgbClr val="7030A0"/>
                        </a:solidFill>
                      </a:endParaRPr>
                    </a:p>
                  </a:txBody>
                  <a:tcPr/>
                </a:tc>
                <a:tc>
                  <a:txBody>
                    <a:bodyPr/>
                    <a:lstStyle/>
                    <a:p>
                      <a:pPr algn="ctr"/>
                      <a:r>
                        <a:rPr lang="en-US" dirty="0">
                          <a:solidFill>
                            <a:srgbClr val="7030A0"/>
                          </a:solidFill>
                        </a:rPr>
                        <a:t>Discover</a:t>
                      </a:r>
                    </a:p>
                  </a:txBody>
                  <a:tcPr/>
                </a:tc>
                <a:tc>
                  <a:txBody>
                    <a:bodyPr/>
                    <a:lstStyle/>
                    <a:p>
                      <a:pPr algn="ctr"/>
                      <a:r>
                        <a:rPr lang="en-US" dirty="0">
                          <a:solidFill>
                            <a:srgbClr val="7030A0"/>
                          </a:solidFill>
                        </a:rPr>
                        <a:t>Deep Dive</a:t>
                      </a:r>
                    </a:p>
                  </a:txBody>
                  <a:tcPr/>
                </a:tc>
                <a:extLst>
                  <a:ext uri="{0D108BD9-81ED-4DB2-BD59-A6C34878D82A}">
                    <a16:rowId xmlns:a16="http://schemas.microsoft.com/office/drawing/2014/main" val="1038855892"/>
                  </a:ext>
                </a:extLst>
              </a:tr>
              <a:tr h="599319">
                <a:tc>
                  <a:txBody>
                    <a:bodyPr/>
                    <a:lstStyle/>
                    <a:p>
                      <a:r>
                        <a:rPr lang="en-US" dirty="0">
                          <a:solidFill>
                            <a:srgbClr val="7030A0"/>
                          </a:solidFill>
                        </a:rPr>
                        <a:t>Women’s romantic fiction</a:t>
                      </a:r>
                    </a:p>
                  </a:txBody>
                  <a:tcPr/>
                </a:tc>
                <a:tc>
                  <a:txBody>
                    <a:bodyPr/>
                    <a:lstStyle/>
                    <a:p>
                      <a:r>
                        <a:rPr lang="en-US" dirty="0">
                          <a:solidFill>
                            <a:srgbClr val="7030A0"/>
                          </a:solidFill>
                        </a:rPr>
                        <a:t>makeovers</a:t>
                      </a:r>
                    </a:p>
                  </a:txBody>
                  <a:tcPr/>
                </a:tc>
                <a:tc>
                  <a:txBody>
                    <a:bodyPr/>
                    <a:lstStyle/>
                    <a:p>
                      <a:r>
                        <a:rPr lang="en-US" dirty="0">
                          <a:solidFill>
                            <a:srgbClr val="7030A0"/>
                          </a:solidFill>
                        </a:rPr>
                        <a:t>Clean and wholesome</a:t>
                      </a:r>
                    </a:p>
                  </a:txBody>
                  <a:tcPr/>
                </a:tc>
                <a:tc>
                  <a:txBody>
                    <a:bodyPr/>
                    <a:lstStyle/>
                    <a:p>
                      <a:r>
                        <a:rPr lang="en-US" dirty="0">
                          <a:solidFill>
                            <a:srgbClr val="7030A0"/>
                          </a:solidFill>
                        </a:rPr>
                        <a:t>Friendship fiction</a:t>
                      </a:r>
                    </a:p>
                  </a:txBody>
                  <a:tcPr/>
                </a:tc>
                <a:tc>
                  <a:txBody>
                    <a:bodyPr/>
                    <a:lstStyle/>
                    <a:p>
                      <a:pPr algn="ctr"/>
                      <a:r>
                        <a:rPr lang="en-US" dirty="0">
                          <a:solidFill>
                            <a:srgbClr val="7030A0"/>
                          </a:solidFill>
                        </a:rPr>
                        <a:t>Comp: Kay </a:t>
                      </a:r>
                      <a:r>
                        <a:rPr lang="en-US" dirty="0" err="1">
                          <a:solidFill>
                            <a:srgbClr val="7030A0"/>
                          </a:solidFill>
                        </a:rPr>
                        <a:t>Correll</a:t>
                      </a:r>
                      <a:endParaRPr lang="en-US" dirty="0">
                        <a:solidFill>
                          <a:srgbClr val="7030A0"/>
                        </a:solidFill>
                      </a:endParaRPr>
                    </a:p>
                  </a:txBody>
                  <a:tcPr/>
                </a:tc>
                <a:tc>
                  <a:txBody>
                    <a:bodyPr/>
                    <a:lstStyle/>
                    <a:p>
                      <a:pPr algn="ctr"/>
                      <a:r>
                        <a:rPr lang="en-US" dirty="0">
                          <a:solidFill>
                            <a:srgbClr val="7030A0"/>
                          </a:solidFill>
                        </a:rPr>
                        <a:t>Paula Dean</a:t>
                      </a:r>
                    </a:p>
                  </a:txBody>
                  <a:tcPr/>
                </a:tc>
                <a:extLst>
                  <a:ext uri="{0D108BD9-81ED-4DB2-BD59-A6C34878D82A}">
                    <a16:rowId xmlns:a16="http://schemas.microsoft.com/office/drawing/2014/main" val="1681855110"/>
                  </a:ext>
                </a:extLst>
              </a:tr>
              <a:tr h="856170">
                <a:tc>
                  <a:txBody>
                    <a:bodyPr/>
                    <a:lstStyle/>
                    <a:p>
                      <a:endParaRPr lang="en-US" dirty="0">
                        <a:solidFill>
                          <a:srgbClr val="7030A0"/>
                        </a:solidFill>
                      </a:endParaRPr>
                    </a:p>
                  </a:txBody>
                  <a:tcPr/>
                </a:tc>
                <a:tc>
                  <a:txBody>
                    <a:bodyPr/>
                    <a:lstStyle/>
                    <a:p>
                      <a:r>
                        <a:rPr lang="en-US" dirty="0">
                          <a:solidFill>
                            <a:srgbClr val="7030A0"/>
                          </a:solidFill>
                        </a:rPr>
                        <a:t>Second chance romance</a:t>
                      </a:r>
                    </a:p>
                  </a:txBody>
                  <a:tcPr/>
                </a:tc>
                <a:tc>
                  <a:txBody>
                    <a:bodyPr/>
                    <a:lstStyle/>
                    <a:p>
                      <a:r>
                        <a:rPr lang="en-US" dirty="0">
                          <a:solidFill>
                            <a:srgbClr val="7030A0"/>
                          </a:solidFill>
                        </a:rPr>
                        <a:t>workplace</a:t>
                      </a:r>
                    </a:p>
                  </a:txBody>
                  <a:tcPr/>
                </a:tc>
                <a:tc>
                  <a:txBody>
                    <a:bodyPr/>
                    <a:lstStyle/>
                    <a:p>
                      <a:r>
                        <a:rPr lang="en-US" dirty="0">
                          <a:solidFill>
                            <a:srgbClr val="7030A0"/>
                          </a:solidFill>
                        </a:rPr>
                        <a:t>Clean and wholesome</a:t>
                      </a:r>
                    </a:p>
                  </a:txBody>
                  <a:tcPr/>
                </a:tc>
                <a:tc>
                  <a:txBody>
                    <a:bodyPr/>
                    <a:lstStyle/>
                    <a:p>
                      <a:pPr algn="ctr"/>
                      <a:r>
                        <a:rPr lang="en-US" dirty="0">
                          <a:solidFill>
                            <a:srgbClr val="7030A0"/>
                          </a:solidFill>
                        </a:rPr>
                        <a:t>Talking about grand kids</a:t>
                      </a:r>
                    </a:p>
                  </a:txBody>
                  <a:tcPr/>
                </a:tc>
                <a:tc>
                  <a:txBody>
                    <a:bodyPr/>
                    <a:lstStyle/>
                    <a:p>
                      <a:pPr algn="ctr"/>
                      <a:r>
                        <a:rPr lang="en-US" dirty="0">
                          <a:solidFill>
                            <a:srgbClr val="7030A0"/>
                          </a:solidFill>
                        </a:rPr>
                        <a:t>Knitting baby hats</a:t>
                      </a:r>
                    </a:p>
                  </a:txBody>
                  <a:tcPr/>
                </a:tc>
                <a:extLst>
                  <a:ext uri="{0D108BD9-81ED-4DB2-BD59-A6C34878D82A}">
                    <a16:rowId xmlns:a16="http://schemas.microsoft.com/office/drawing/2014/main" val="3479663035"/>
                  </a:ext>
                </a:extLst>
              </a:tr>
              <a:tr h="599319">
                <a:tc>
                  <a:txBody>
                    <a:bodyPr/>
                    <a:lstStyle/>
                    <a:p>
                      <a:endParaRPr lang="en-US" dirty="0">
                        <a:solidFill>
                          <a:srgbClr val="7030A0"/>
                        </a:solidFill>
                      </a:endParaRPr>
                    </a:p>
                  </a:txBody>
                  <a:tcPr/>
                </a:tc>
                <a:tc>
                  <a:txBody>
                    <a:bodyPr/>
                    <a:lstStyle/>
                    <a:p>
                      <a:r>
                        <a:rPr lang="en-US" dirty="0">
                          <a:solidFill>
                            <a:srgbClr val="7030A0"/>
                          </a:solidFill>
                        </a:rPr>
                        <a:t>Enemies to lovers</a:t>
                      </a:r>
                    </a:p>
                  </a:txBody>
                  <a:tcPr/>
                </a:tc>
                <a:tc>
                  <a:txBody>
                    <a:bodyPr/>
                    <a:lstStyle/>
                    <a:p>
                      <a:r>
                        <a:rPr lang="en-US" dirty="0">
                          <a:solidFill>
                            <a:srgbClr val="7030A0"/>
                          </a:solidFill>
                        </a:rPr>
                        <a:t>Friendship</a:t>
                      </a:r>
                    </a:p>
                  </a:txBody>
                  <a:tcPr/>
                </a:tc>
                <a:tc>
                  <a:txBody>
                    <a:bodyPr/>
                    <a:lstStyle/>
                    <a:p>
                      <a:r>
                        <a:rPr lang="en-US" dirty="0">
                          <a:solidFill>
                            <a:srgbClr val="7030A0"/>
                          </a:solidFill>
                        </a:rPr>
                        <a:t>baking</a:t>
                      </a:r>
                    </a:p>
                  </a:txBody>
                  <a:tcPr/>
                </a:tc>
                <a:tc>
                  <a:txBody>
                    <a:bodyPr/>
                    <a:lstStyle/>
                    <a:p>
                      <a:pPr algn="ctr"/>
                      <a:r>
                        <a:rPr lang="en-US" dirty="0">
                          <a:solidFill>
                            <a:srgbClr val="7030A0"/>
                          </a:solidFill>
                        </a:rPr>
                        <a:t>Hope and heart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7030A0"/>
                          </a:solidFill>
                        </a:rPr>
                        <a:t>Cat memes</a:t>
                      </a:r>
                    </a:p>
                    <a:p>
                      <a:pPr algn="ctr"/>
                      <a:endParaRPr lang="en-US" dirty="0">
                        <a:solidFill>
                          <a:srgbClr val="7030A0"/>
                        </a:solidFill>
                      </a:endParaRPr>
                    </a:p>
                  </a:txBody>
                  <a:tcPr/>
                </a:tc>
                <a:extLst>
                  <a:ext uri="{0D108BD9-81ED-4DB2-BD59-A6C34878D82A}">
                    <a16:rowId xmlns:a16="http://schemas.microsoft.com/office/drawing/2014/main" val="494330315"/>
                  </a:ext>
                </a:extLst>
              </a:tr>
              <a:tr h="856170">
                <a:tc>
                  <a:txBody>
                    <a:bodyPr/>
                    <a:lstStyle/>
                    <a:p>
                      <a:endParaRPr lang="en-US" dirty="0">
                        <a:solidFill>
                          <a:srgbClr val="7030A0"/>
                        </a:solidFill>
                      </a:endParaRPr>
                    </a:p>
                  </a:txBody>
                  <a:tcPr/>
                </a:tc>
                <a:tc>
                  <a:txBody>
                    <a:bodyPr/>
                    <a:lstStyle/>
                    <a:p>
                      <a:r>
                        <a:rPr lang="en-US" dirty="0">
                          <a:solidFill>
                            <a:srgbClr val="7030A0"/>
                          </a:solidFill>
                        </a:rPr>
                        <a:t>fish out of water</a:t>
                      </a:r>
                    </a:p>
                  </a:txBody>
                  <a:tcPr/>
                </a:tc>
                <a:tc>
                  <a:txBody>
                    <a:bodyPr/>
                    <a:lstStyle/>
                    <a:p>
                      <a:endParaRPr lang="en-US" dirty="0">
                        <a:solidFill>
                          <a:srgbClr val="7030A0"/>
                        </a:solidFill>
                      </a:endParaRPr>
                    </a:p>
                  </a:txBody>
                  <a:tcPr/>
                </a:tc>
                <a:tc>
                  <a:txBody>
                    <a:bodyPr/>
                    <a:lstStyle/>
                    <a:p>
                      <a:r>
                        <a:rPr lang="en-US" dirty="0">
                          <a:solidFill>
                            <a:srgbClr val="7030A0"/>
                          </a:solidFill>
                        </a:rPr>
                        <a:t>families</a:t>
                      </a:r>
                    </a:p>
                  </a:txBody>
                  <a:tcPr/>
                </a:tc>
                <a:tc>
                  <a:txBody>
                    <a:bodyPr/>
                    <a:lstStyle/>
                    <a:p>
                      <a:pPr algn="ctr"/>
                      <a:r>
                        <a:rPr lang="en-US" dirty="0">
                          <a:solidFill>
                            <a:srgbClr val="7030A0"/>
                          </a:solidFill>
                        </a:rPr>
                        <a:t>Faith based non-religious quotes</a:t>
                      </a:r>
                    </a:p>
                  </a:txBody>
                  <a:tcPr/>
                </a:tc>
                <a:tc>
                  <a:txBody>
                    <a:bodyPr/>
                    <a:lstStyle/>
                    <a:p>
                      <a:pPr algn="ctr"/>
                      <a:r>
                        <a:rPr lang="en-US" dirty="0">
                          <a:solidFill>
                            <a:srgbClr val="7030A0"/>
                          </a:solidFill>
                        </a:rPr>
                        <a:t>Baking cupcakes</a:t>
                      </a:r>
                    </a:p>
                  </a:txBody>
                  <a:tcPr/>
                </a:tc>
                <a:extLst>
                  <a:ext uri="{0D108BD9-81ED-4DB2-BD59-A6C34878D82A}">
                    <a16:rowId xmlns:a16="http://schemas.microsoft.com/office/drawing/2014/main" val="2390025626"/>
                  </a:ext>
                </a:extLst>
              </a:tr>
              <a:tr h="599319">
                <a:tc>
                  <a:txBody>
                    <a:bodyPr/>
                    <a:lstStyle/>
                    <a:p>
                      <a:endParaRPr lang="en-US" dirty="0">
                        <a:solidFill>
                          <a:srgbClr val="7030A0"/>
                        </a:solidFill>
                      </a:endParaRPr>
                    </a:p>
                  </a:txBody>
                  <a:tcPr/>
                </a:tc>
                <a:tc>
                  <a:txBody>
                    <a:bodyPr/>
                    <a:lstStyle/>
                    <a:p>
                      <a:r>
                        <a:rPr lang="en-US" dirty="0">
                          <a:solidFill>
                            <a:srgbClr val="7030A0"/>
                          </a:solidFill>
                        </a:rPr>
                        <a:t>Wounded character</a:t>
                      </a:r>
                    </a:p>
                  </a:txBody>
                  <a:tcPr/>
                </a:tc>
                <a:tc>
                  <a:txBody>
                    <a:bodyPr/>
                    <a:lstStyle/>
                    <a:p>
                      <a:endParaRPr lang="en-US" dirty="0">
                        <a:solidFill>
                          <a:srgbClr val="7030A0"/>
                        </a:solidFill>
                      </a:endParaRPr>
                    </a:p>
                  </a:txBody>
                  <a:tcPr/>
                </a:tc>
                <a:tc>
                  <a:txBody>
                    <a:bodyPr/>
                    <a:lstStyle/>
                    <a:p>
                      <a:r>
                        <a:rPr lang="en-US" dirty="0">
                          <a:solidFill>
                            <a:srgbClr val="7030A0"/>
                          </a:solidFill>
                        </a:rPr>
                        <a:t>Sweet and sassy</a:t>
                      </a:r>
                    </a:p>
                  </a:txBody>
                  <a:tcPr/>
                </a:tc>
                <a:tc>
                  <a:txBody>
                    <a:bodyPr/>
                    <a:lstStyle/>
                    <a:p>
                      <a:pPr algn="ctr"/>
                      <a:r>
                        <a:rPr lang="en-US" dirty="0">
                          <a:solidFill>
                            <a:srgbClr val="7030A0"/>
                          </a:solidFill>
                        </a:rPr>
                        <a:t>Inspirational</a:t>
                      </a:r>
                    </a:p>
                  </a:txBody>
                  <a:tcPr/>
                </a:tc>
                <a:tc>
                  <a:txBody>
                    <a:bodyPr/>
                    <a:lstStyle/>
                    <a:p>
                      <a:pPr algn="ctr"/>
                      <a:r>
                        <a:rPr lang="en-US" dirty="0">
                          <a:solidFill>
                            <a:srgbClr val="7030A0"/>
                          </a:solidFill>
                        </a:rPr>
                        <a:t>Silpat</a:t>
                      </a:r>
                    </a:p>
                  </a:txBody>
                  <a:tcPr/>
                </a:tc>
                <a:extLst>
                  <a:ext uri="{0D108BD9-81ED-4DB2-BD59-A6C34878D82A}">
                    <a16:rowId xmlns:a16="http://schemas.microsoft.com/office/drawing/2014/main" val="3683526351"/>
                  </a:ext>
                </a:extLst>
              </a:tr>
              <a:tr h="342468">
                <a:tc>
                  <a:txBody>
                    <a:bodyPr/>
                    <a:lstStyle/>
                    <a:p>
                      <a:endParaRPr lang="en-US" dirty="0">
                        <a:solidFill>
                          <a:srgbClr val="7030A0"/>
                        </a:solidFill>
                      </a:endParaRPr>
                    </a:p>
                  </a:txBody>
                  <a:tcPr/>
                </a:tc>
                <a:tc>
                  <a:txBody>
                    <a:bodyPr/>
                    <a:lstStyle/>
                    <a:p>
                      <a:endParaRPr lang="en-US" dirty="0">
                        <a:solidFill>
                          <a:srgbClr val="7030A0"/>
                        </a:solidFill>
                      </a:endParaRPr>
                    </a:p>
                  </a:txBody>
                  <a:tcPr/>
                </a:tc>
                <a:tc>
                  <a:txBody>
                    <a:bodyPr/>
                    <a:lstStyle/>
                    <a:p>
                      <a:endParaRPr lang="en-US" dirty="0">
                        <a:solidFill>
                          <a:srgbClr val="7030A0"/>
                        </a:solidFill>
                      </a:endParaRPr>
                    </a:p>
                  </a:txBody>
                  <a:tcPr/>
                </a:tc>
                <a:tc>
                  <a:txBody>
                    <a:bodyPr/>
                    <a:lstStyle/>
                    <a:p>
                      <a:endParaRPr lang="en-US" dirty="0">
                        <a:solidFill>
                          <a:srgbClr val="7030A0"/>
                        </a:solidFill>
                      </a:endParaRPr>
                    </a:p>
                  </a:txBody>
                  <a:tcPr/>
                </a:tc>
                <a:tc>
                  <a:txBody>
                    <a:bodyPr/>
                    <a:lstStyle/>
                    <a:p>
                      <a:pPr algn="ctr"/>
                      <a:endParaRPr lang="en-US" dirty="0">
                        <a:solidFill>
                          <a:srgbClr val="7030A0"/>
                        </a:solidFill>
                      </a:endParaRPr>
                    </a:p>
                  </a:txBody>
                  <a:tcPr/>
                </a:tc>
                <a:tc>
                  <a:txBody>
                    <a:bodyPr/>
                    <a:lstStyle/>
                    <a:p>
                      <a:pPr algn="ctr"/>
                      <a:endParaRPr lang="en-US" dirty="0">
                        <a:solidFill>
                          <a:srgbClr val="7030A0"/>
                        </a:solidFill>
                      </a:endParaRPr>
                    </a:p>
                  </a:txBody>
                  <a:tcPr/>
                </a:tc>
                <a:extLst>
                  <a:ext uri="{0D108BD9-81ED-4DB2-BD59-A6C34878D82A}">
                    <a16:rowId xmlns:a16="http://schemas.microsoft.com/office/drawing/2014/main" val="1909946948"/>
                  </a:ext>
                </a:extLst>
              </a:tr>
            </a:tbl>
          </a:graphicData>
        </a:graphic>
      </p:graphicFrame>
      <p:sp>
        <p:nvSpPr>
          <p:cNvPr id="5" name="TextBox 4">
            <a:extLst>
              <a:ext uri="{FF2B5EF4-FFF2-40B4-BE49-F238E27FC236}">
                <a16:creationId xmlns:a16="http://schemas.microsoft.com/office/drawing/2014/main" id="{A6E58931-AC58-D064-3738-4126F53B6A1B}"/>
              </a:ext>
            </a:extLst>
          </p:cNvPr>
          <p:cNvSpPr txBox="1"/>
          <p:nvPr/>
        </p:nvSpPr>
        <p:spPr>
          <a:xfrm rot="20379689">
            <a:off x="280635" y="1319407"/>
            <a:ext cx="1869294" cy="523220"/>
          </a:xfrm>
          <a:prstGeom prst="rect">
            <a:avLst/>
          </a:prstGeom>
          <a:noFill/>
        </p:spPr>
        <p:txBody>
          <a:bodyPr wrap="none" rtlCol="0">
            <a:spAutoFit/>
          </a:bodyPr>
          <a:lstStyle/>
          <a:p>
            <a:r>
              <a:rPr lang="en-US" sz="2800" dirty="0">
                <a:solidFill>
                  <a:schemeClr val="bg1"/>
                </a:solidFill>
              </a:rPr>
              <a:t>Start over</a:t>
            </a:r>
          </a:p>
        </p:txBody>
      </p:sp>
    </p:spTree>
    <p:extLst>
      <p:ext uri="{BB962C8B-B14F-4D97-AF65-F5344CB8AC3E}">
        <p14:creationId xmlns:p14="http://schemas.microsoft.com/office/powerpoint/2010/main" val="7977596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pattFill prst="pct80">
          <a:fgClr>
            <a:srgbClr val="7030A0"/>
          </a:fgClr>
          <a:bgClr>
            <a:schemeClr val="bg1"/>
          </a:bgClr>
        </a:patt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89C7-9FB3-48CA-8B0A-CEEE540AA0CE}"/>
              </a:ext>
            </a:extLst>
          </p:cNvPr>
          <p:cNvSpPr>
            <a:spLocks noGrp="1"/>
          </p:cNvSpPr>
          <p:nvPr>
            <p:ph type="ctrTitle"/>
          </p:nvPr>
        </p:nvSpPr>
        <p:spPr>
          <a:xfrm>
            <a:off x="1659702" y="512469"/>
            <a:ext cx="8872595" cy="1422274"/>
          </a:xfrm>
          <a:noFill/>
        </p:spPr>
        <p:txBody>
          <a:bodyPr/>
          <a:lstStyle/>
          <a:p>
            <a:r>
              <a:rPr lang="en-US" dirty="0"/>
              <a:t>Case Study #1</a:t>
            </a:r>
          </a:p>
        </p:txBody>
      </p:sp>
      <p:sp>
        <p:nvSpPr>
          <p:cNvPr id="6" name="Text Placeholder 5">
            <a:extLst>
              <a:ext uri="{FF2B5EF4-FFF2-40B4-BE49-F238E27FC236}">
                <a16:creationId xmlns:a16="http://schemas.microsoft.com/office/drawing/2014/main" id="{6ABA2ABB-7D20-4778-A44D-4FCBD36DDDB8}"/>
              </a:ext>
            </a:extLst>
          </p:cNvPr>
          <p:cNvSpPr>
            <a:spLocks noGrp="1"/>
          </p:cNvSpPr>
          <p:nvPr>
            <p:ph type="body" sz="quarter" idx="19"/>
          </p:nvPr>
        </p:nvSpPr>
        <p:spPr>
          <a:xfrm>
            <a:off x="1215283" y="1934744"/>
            <a:ext cx="10523525" cy="4036994"/>
          </a:xfrm>
          <a:solidFill>
            <a:schemeClr val="bg1"/>
          </a:solidFill>
        </p:spPr>
        <p:txBody>
          <a:bodyPr>
            <a:normAutofit/>
          </a:bodyPr>
          <a:lstStyle/>
          <a:p>
            <a:endParaRPr lang="en-US" sz="2400" dirty="0"/>
          </a:p>
        </p:txBody>
      </p:sp>
      <p:sp>
        <p:nvSpPr>
          <p:cNvPr id="2" name="Slide Number Placeholder 1">
            <a:extLst>
              <a:ext uri="{FF2B5EF4-FFF2-40B4-BE49-F238E27FC236}">
                <a16:creationId xmlns:a16="http://schemas.microsoft.com/office/drawing/2014/main" id="{9BA3CD63-8215-46F6-8CC1-5F64609872B9}"/>
              </a:ext>
            </a:extLst>
          </p:cNvPr>
          <p:cNvSpPr>
            <a:spLocks noGrp="1"/>
          </p:cNvSpPr>
          <p:nvPr>
            <p:ph type="sldNum" sz="quarter" idx="12"/>
          </p:nvPr>
        </p:nvSpPr>
        <p:spPr/>
        <p:txBody>
          <a:bodyPr/>
          <a:lstStyle/>
          <a:p>
            <a:fld id="{2F639228-50FA-4E74-A1E2-36410642796A}" type="slidenum">
              <a:rPr lang="en-US" smtClean="0"/>
              <a:pPr/>
              <a:t>39</a:t>
            </a:fld>
            <a:endParaRPr lang="en-US" dirty="0"/>
          </a:p>
        </p:txBody>
      </p:sp>
      <p:pic>
        <p:nvPicPr>
          <p:cNvPr id="9" name="Picture 8" descr="Logo, company name&#10;&#10;Description automatically generated">
            <a:extLst>
              <a:ext uri="{FF2B5EF4-FFF2-40B4-BE49-F238E27FC236}">
                <a16:creationId xmlns:a16="http://schemas.microsoft.com/office/drawing/2014/main" id="{BC54CDE7-4909-229F-1675-B5578A11121F}"/>
              </a:ext>
            </a:extLst>
          </p:cNvPr>
          <p:cNvPicPr>
            <a:picLocks noChangeAspect="1"/>
          </p:cNvPicPr>
          <p:nvPr/>
        </p:nvPicPr>
        <p:blipFill>
          <a:blip r:embed="rId2"/>
          <a:stretch>
            <a:fillRect/>
          </a:stretch>
        </p:blipFill>
        <p:spPr>
          <a:xfrm>
            <a:off x="993073" y="1874439"/>
            <a:ext cx="4471233" cy="2794521"/>
          </a:xfrm>
          <a:prstGeom prst="rect">
            <a:avLst/>
          </a:prstGeom>
        </p:spPr>
      </p:pic>
      <p:pic>
        <p:nvPicPr>
          <p:cNvPr id="11" name="Picture 10" descr="A person with blonde hair&#10;&#10;Description automatically generated with low confidence">
            <a:extLst>
              <a:ext uri="{FF2B5EF4-FFF2-40B4-BE49-F238E27FC236}">
                <a16:creationId xmlns:a16="http://schemas.microsoft.com/office/drawing/2014/main" id="{4A88EC98-11DA-E9A2-6DDA-B5DBC82479C7}"/>
              </a:ext>
            </a:extLst>
          </p:cNvPr>
          <p:cNvPicPr>
            <a:picLocks noChangeAspect="1"/>
          </p:cNvPicPr>
          <p:nvPr/>
        </p:nvPicPr>
        <p:blipFill>
          <a:blip r:embed="rId3"/>
          <a:stretch>
            <a:fillRect/>
          </a:stretch>
        </p:blipFill>
        <p:spPr>
          <a:xfrm>
            <a:off x="3093219" y="3899933"/>
            <a:ext cx="1658664" cy="1658664"/>
          </a:xfrm>
          <a:prstGeom prst="rect">
            <a:avLst/>
          </a:prstGeom>
        </p:spPr>
      </p:pic>
      <p:pic>
        <p:nvPicPr>
          <p:cNvPr id="15" name="Picture 14" descr="A book with a picture of a cake and a knife on a table&#10;&#10;Description automatically generated with low confidence">
            <a:extLst>
              <a:ext uri="{FF2B5EF4-FFF2-40B4-BE49-F238E27FC236}">
                <a16:creationId xmlns:a16="http://schemas.microsoft.com/office/drawing/2014/main" id="{C4B103AC-4646-CD38-5DB8-A687E443228F}"/>
              </a:ext>
            </a:extLst>
          </p:cNvPr>
          <p:cNvPicPr>
            <a:picLocks noChangeAspect="1"/>
          </p:cNvPicPr>
          <p:nvPr/>
        </p:nvPicPr>
        <p:blipFill>
          <a:blip r:embed="rId4"/>
          <a:stretch>
            <a:fillRect/>
          </a:stretch>
        </p:blipFill>
        <p:spPr>
          <a:xfrm>
            <a:off x="5686516" y="2066682"/>
            <a:ext cx="2173333" cy="3260000"/>
          </a:xfrm>
          <a:prstGeom prst="rect">
            <a:avLst/>
          </a:prstGeom>
        </p:spPr>
      </p:pic>
      <p:pic>
        <p:nvPicPr>
          <p:cNvPr id="17" name="Picture 16" descr="Text, whiteboard&#10;&#10;Description automatically generated">
            <a:extLst>
              <a:ext uri="{FF2B5EF4-FFF2-40B4-BE49-F238E27FC236}">
                <a16:creationId xmlns:a16="http://schemas.microsoft.com/office/drawing/2014/main" id="{6F200430-8EA6-9A27-C12E-9D101B0AF246}"/>
              </a:ext>
            </a:extLst>
          </p:cNvPr>
          <p:cNvPicPr>
            <a:picLocks noChangeAspect="1"/>
          </p:cNvPicPr>
          <p:nvPr/>
        </p:nvPicPr>
        <p:blipFill>
          <a:blip r:embed="rId5"/>
          <a:stretch>
            <a:fillRect/>
          </a:stretch>
        </p:blipFill>
        <p:spPr>
          <a:xfrm>
            <a:off x="8709816" y="2066682"/>
            <a:ext cx="2179025" cy="3269816"/>
          </a:xfrm>
          <a:prstGeom prst="rect">
            <a:avLst/>
          </a:prstGeom>
        </p:spPr>
      </p:pic>
      <p:sp>
        <p:nvSpPr>
          <p:cNvPr id="18" name="TextBox 17">
            <a:extLst>
              <a:ext uri="{FF2B5EF4-FFF2-40B4-BE49-F238E27FC236}">
                <a16:creationId xmlns:a16="http://schemas.microsoft.com/office/drawing/2014/main" id="{3C714817-401D-96E3-D05F-E3AFF4AAAECB}"/>
              </a:ext>
            </a:extLst>
          </p:cNvPr>
          <p:cNvSpPr txBox="1"/>
          <p:nvPr/>
        </p:nvSpPr>
        <p:spPr>
          <a:xfrm rot="20509899">
            <a:off x="272806" y="1304998"/>
            <a:ext cx="2013052" cy="584775"/>
          </a:xfrm>
          <a:prstGeom prst="rect">
            <a:avLst/>
          </a:prstGeom>
          <a:noFill/>
        </p:spPr>
        <p:txBody>
          <a:bodyPr wrap="none" rtlCol="0">
            <a:spAutoFit/>
          </a:bodyPr>
          <a:lstStyle/>
          <a:p>
            <a:r>
              <a:rPr lang="en-US" sz="3200" dirty="0">
                <a:solidFill>
                  <a:schemeClr val="bg1"/>
                </a:solidFill>
              </a:rPr>
              <a:t>Branding</a:t>
            </a:r>
          </a:p>
        </p:txBody>
      </p:sp>
    </p:spTree>
    <p:extLst>
      <p:ext uri="{BB962C8B-B14F-4D97-AF65-F5344CB8AC3E}">
        <p14:creationId xmlns:p14="http://schemas.microsoft.com/office/powerpoint/2010/main" val="3111045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EDC5557-3BB5-987E-559F-7CF7AAF1F716}"/>
              </a:ext>
            </a:extLst>
          </p:cNvPr>
          <p:cNvSpPr>
            <a:spLocks noGrp="1"/>
          </p:cNvSpPr>
          <p:nvPr>
            <p:ph type="sldNum" sz="quarter" idx="12"/>
          </p:nvPr>
        </p:nvSpPr>
        <p:spPr/>
        <p:txBody>
          <a:bodyPr/>
          <a:lstStyle/>
          <a:p>
            <a:fld id="{2F639228-50FA-4E74-A1E2-36410642796A}" type="slidenum">
              <a:rPr lang="en-US" smtClean="0"/>
              <a:pPr/>
              <a:t>4</a:t>
            </a:fld>
            <a:endParaRPr lang="en-US" dirty="0"/>
          </a:p>
        </p:txBody>
      </p:sp>
      <p:sp>
        <p:nvSpPr>
          <p:cNvPr id="3" name="Text Placeholder 2">
            <a:extLst>
              <a:ext uri="{FF2B5EF4-FFF2-40B4-BE49-F238E27FC236}">
                <a16:creationId xmlns:a16="http://schemas.microsoft.com/office/drawing/2014/main" id="{FB418992-B6B1-4E55-CC4A-FD4E3E4FA35F}"/>
              </a:ext>
            </a:extLst>
          </p:cNvPr>
          <p:cNvSpPr>
            <a:spLocks noGrp="1"/>
          </p:cNvSpPr>
          <p:nvPr>
            <p:ph type="body" sz="quarter" idx="13"/>
          </p:nvPr>
        </p:nvSpPr>
        <p:spPr>
          <a:xfrm rot="20820000">
            <a:off x="5329696" y="806079"/>
            <a:ext cx="5462037" cy="1730180"/>
          </a:xfrm>
        </p:spPr>
        <p:txBody>
          <a:bodyPr/>
          <a:lstStyle/>
          <a:p>
            <a:r>
              <a:rPr lang="en-US" dirty="0"/>
              <a:t>Disclaimer</a:t>
            </a:r>
          </a:p>
        </p:txBody>
      </p:sp>
      <p:sp>
        <p:nvSpPr>
          <p:cNvPr id="4" name="Title 3">
            <a:extLst>
              <a:ext uri="{FF2B5EF4-FFF2-40B4-BE49-F238E27FC236}">
                <a16:creationId xmlns:a16="http://schemas.microsoft.com/office/drawing/2014/main" id="{494E209E-107F-9A6B-3B7E-F8D39B6334C4}"/>
              </a:ext>
            </a:extLst>
          </p:cNvPr>
          <p:cNvSpPr>
            <a:spLocks noGrp="1"/>
          </p:cNvSpPr>
          <p:nvPr>
            <p:ph type="ctrTitle"/>
          </p:nvPr>
        </p:nvSpPr>
        <p:spPr>
          <a:xfrm rot="20760000">
            <a:off x="533271" y="657096"/>
            <a:ext cx="5852180" cy="1422274"/>
          </a:xfrm>
        </p:spPr>
        <p:txBody>
          <a:bodyPr/>
          <a:lstStyle/>
          <a:p>
            <a:r>
              <a:rPr lang="en-US" dirty="0"/>
              <a:t>Important</a:t>
            </a:r>
          </a:p>
        </p:txBody>
      </p:sp>
      <p:sp>
        <p:nvSpPr>
          <p:cNvPr id="6" name="Text Placeholder 5">
            <a:extLst>
              <a:ext uri="{FF2B5EF4-FFF2-40B4-BE49-F238E27FC236}">
                <a16:creationId xmlns:a16="http://schemas.microsoft.com/office/drawing/2014/main" id="{EF14BC37-3A6D-F8EA-CAF6-843B6684577D}"/>
              </a:ext>
            </a:extLst>
          </p:cNvPr>
          <p:cNvSpPr>
            <a:spLocks noGrp="1"/>
          </p:cNvSpPr>
          <p:nvPr>
            <p:ph type="body" sz="quarter" idx="19"/>
          </p:nvPr>
        </p:nvSpPr>
        <p:spPr>
          <a:xfrm>
            <a:off x="1215283" y="4089315"/>
            <a:ext cx="9701058" cy="2554780"/>
          </a:xfrm>
        </p:spPr>
        <p:txBody>
          <a:bodyPr>
            <a:normAutofit fontScale="62500" lnSpcReduction="20000"/>
          </a:bodyPr>
          <a:lstStyle/>
          <a:p>
            <a:r>
              <a:rPr lang="en-US" dirty="0"/>
              <a:t>This class is designed to help you identify your readers. This is my opinion based on my experience and research and tested on five thousand and twenty-two readers and cross referenced by fifteen thousand hours of reading and writing. However, you may have your own way of doing things and that is fine. Please note that there is not one formula for all writers and that is why this workshop is designed to help you self-identify your own readers.</a:t>
            </a:r>
          </a:p>
          <a:p>
            <a:r>
              <a:rPr lang="en-US" dirty="0"/>
              <a:t>Blah blah, blah blah blah. Blah and blah, blah, blah. Blah blah, blah blah blah. Blah and blah, blah, blah. Blah blah, blah blah blah. Blah and blah, blah, blah. Blah blah, blah blah blah. Blah and blah, blah, blah. Blah blah, blah blah blah. Blah and blah, blah, blah.</a:t>
            </a:r>
          </a:p>
          <a:p>
            <a:r>
              <a:rPr lang="en-US" dirty="0"/>
              <a:t>Blah blah, blah blah blah. Blah and blah, blah, blah.</a:t>
            </a:r>
          </a:p>
          <a:p>
            <a:endParaRPr lang="en-US" dirty="0"/>
          </a:p>
          <a:p>
            <a:endParaRPr lang="en-US" dirty="0"/>
          </a:p>
          <a:p>
            <a:pPr algn="ctr"/>
            <a:r>
              <a:rPr lang="en-US" dirty="0"/>
              <a:t>No readers or writers were harmed in the making of this workshop.</a:t>
            </a:r>
          </a:p>
        </p:txBody>
      </p:sp>
    </p:spTree>
    <p:extLst>
      <p:ext uri="{BB962C8B-B14F-4D97-AF65-F5344CB8AC3E}">
        <p14:creationId xmlns:p14="http://schemas.microsoft.com/office/powerpoint/2010/main" val="735454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pattFill prst="pct80">
          <a:fgClr>
            <a:srgbClr val="7030A0"/>
          </a:fgClr>
          <a:bgClr>
            <a:schemeClr val="bg1"/>
          </a:bgClr>
        </a:patt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89C7-9FB3-48CA-8B0A-CEEE540AA0CE}"/>
              </a:ext>
            </a:extLst>
          </p:cNvPr>
          <p:cNvSpPr>
            <a:spLocks noGrp="1"/>
          </p:cNvSpPr>
          <p:nvPr>
            <p:ph type="ctrTitle"/>
          </p:nvPr>
        </p:nvSpPr>
        <p:spPr>
          <a:xfrm>
            <a:off x="1659702" y="512469"/>
            <a:ext cx="8872595" cy="1422274"/>
          </a:xfrm>
          <a:noFill/>
        </p:spPr>
        <p:txBody>
          <a:bodyPr/>
          <a:lstStyle/>
          <a:p>
            <a:r>
              <a:rPr lang="en-US" dirty="0"/>
              <a:t>Case Study #1</a:t>
            </a:r>
          </a:p>
        </p:txBody>
      </p:sp>
      <p:sp>
        <p:nvSpPr>
          <p:cNvPr id="6" name="Text Placeholder 5">
            <a:extLst>
              <a:ext uri="{FF2B5EF4-FFF2-40B4-BE49-F238E27FC236}">
                <a16:creationId xmlns:a16="http://schemas.microsoft.com/office/drawing/2014/main" id="{6ABA2ABB-7D20-4778-A44D-4FCBD36DDDB8}"/>
              </a:ext>
            </a:extLst>
          </p:cNvPr>
          <p:cNvSpPr>
            <a:spLocks noGrp="1"/>
          </p:cNvSpPr>
          <p:nvPr>
            <p:ph type="body" sz="quarter" idx="19"/>
          </p:nvPr>
        </p:nvSpPr>
        <p:spPr>
          <a:xfrm>
            <a:off x="1215283" y="1934744"/>
            <a:ext cx="10523525" cy="4036994"/>
          </a:xfrm>
          <a:solidFill>
            <a:schemeClr val="bg1"/>
          </a:solidFill>
        </p:spPr>
        <p:txBody>
          <a:bodyPr>
            <a:normAutofit fontScale="92500" lnSpcReduction="10000"/>
          </a:bodyPr>
          <a:lstStyle/>
          <a:p>
            <a:r>
              <a:rPr lang="en-US" sz="2400" dirty="0">
                <a:solidFill>
                  <a:srgbClr val="7030A0"/>
                </a:solidFill>
              </a:rPr>
              <a:t>Content marketing: Facebook, Instagram, and Pinterest Images produced by Book Brush about cooking and knitting and reading. </a:t>
            </a:r>
          </a:p>
          <a:p>
            <a:r>
              <a:rPr lang="en-US" sz="2400" dirty="0">
                <a:solidFill>
                  <a:srgbClr val="7030A0"/>
                </a:solidFill>
              </a:rPr>
              <a:t>Social media marketing: Images and book trailer, quotes (short and long), free series starter offer, cover reveal (use puzzle creator), pre-order, and going live, continue with first in series posts</a:t>
            </a:r>
          </a:p>
          <a:p>
            <a:r>
              <a:rPr lang="en-US" sz="2400" dirty="0">
                <a:solidFill>
                  <a:srgbClr val="7030A0"/>
                </a:solidFill>
              </a:rPr>
              <a:t>SEO Place key words into blog posts leading up to, during, and after launch. Include titles such as  “Pleasing Pumpkin Pie” and “sweet and scrumptious beach treats”</a:t>
            </a:r>
          </a:p>
          <a:p>
            <a:r>
              <a:rPr lang="en-US" sz="2400" dirty="0">
                <a:solidFill>
                  <a:srgbClr val="7030A0"/>
                </a:solidFill>
              </a:rPr>
              <a:t>Email Marketing: Be your own star campaign. </a:t>
            </a:r>
          </a:p>
          <a:p>
            <a:r>
              <a:rPr lang="en-US" sz="2400" dirty="0">
                <a:solidFill>
                  <a:srgbClr val="7030A0"/>
                </a:solidFill>
              </a:rPr>
              <a:t>Pay Per Click marketing: Facebook utilizing keywords and hyper targeted.</a:t>
            </a:r>
          </a:p>
          <a:p>
            <a:r>
              <a:rPr lang="en-US" sz="2400" dirty="0">
                <a:solidFill>
                  <a:srgbClr val="7030A0"/>
                </a:solidFill>
              </a:rPr>
              <a:t>Influencer Marketing: Not the best use of marketing time and energy at this time.</a:t>
            </a:r>
          </a:p>
        </p:txBody>
      </p:sp>
      <p:sp>
        <p:nvSpPr>
          <p:cNvPr id="2" name="Slide Number Placeholder 1">
            <a:extLst>
              <a:ext uri="{FF2B5EF4-FFF2-40B4-BE49-F238E27FC236}">
                <a16:creationId xmlns:a16="http://schemas.microsoft.com/office/drawing/2014/main" id="{9BA3CD63-8215-46F6-8CC1-5F64609872B9}"/>
              </a:ext>
            </a:extLst>
          </p:cNvPr>
          <p:cNvSpPr>
            <a:spLocks noGrp="1"/>
          </p:cNvSpPr>
          <p:nvPr>
            <p:ph type="sldNum" sz="quarter" idx="12"/>
          </p:nvPr>
        </p:nvSpPr>
        <p:spPr/>
        <p:txBody>
          <a:bodyPr/>
          <a:lstStyle/>
          <a:p>
            <a:fld id="{2F639228-50FA-4E74-A1E2-36410642796A}" type="slidenum">
              <a:rPr lang="en-US" smtClean="0"/>
              <a:pPr/>
              <a:t>40</a:t>
            </a:fld>
            <a:endParaRPr lang="en-US" dirty="0"/>
          </a:p>
        </p:txBody>
      </p:sp>
      <p:sp>
        <p:nvSpPr>
          <p:cNvPr id="18" name="TextBox 17">
            <a:extLst>
              <a:ext uri="{FF2B5EF4-FFF2-40B4-BE49-F238E27FC236}">
                <a16:creationId xmlns:a16="http://schemas.microsoft.com/office/drawing/2014/main" id="{3C714817-401D-96E3-D05F-E3AFF4AAAECB}"/>
              </a:ext>
            </a:extLst>
          </p:cNvPr>
          <p:cNvSpPr txBox="1"/>
          <p:nvPr/>
        </p:nvSpPr>
        <p:spPr>
          <a:xfrm rot="20509899">
            <a:off x="169608" y="1304998"/>
            <a:ext cx="2219454" cy="584775"/>
          </a:xfrm>
          <a:prstGeom prst="rect">
            <a:avLst/>
          </a:prstGeom>
          <a:noFill/>
        </p:spPr>
        <p:txBody>
          <a:bodyPr wrap="none" rtlCol="0">
            <a:spAutoFit/>
          </a:bodyPr>
          <a:lstStyle/>
          <a:p>
            <a:r>
              <a:rPr lang="en-US" sz="3200" dirty="0">
                <a:solidFill>
                  <a:schemeClr val="bg1"/>
                </a:solidFill>
              </a:rPr>
              <a:t>Marketing</a:t>
            </a:r>
          </a:p>
        </p:txBody>
      </p:sp>
    </p:spTree>
    <p:extLst>
      <p:ext uri="{BB962C8B-B14F-4D97-AF65-F5344CB8AC3E}">
        <p14:creationId xmlns:p14="http://schemas.microsoft.com/office/powerpoint/2010/main" val="309916857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89C7-9FB3-48CA-8B0A-CEEE540AA0CE}"/>
              </a:ext>
            </a:extLst>
          </p:cNvPr>
          <p:cNvSpPr>
            <a:spLocks noGrp="1"/>
          </p:cNvSpPr>
          <p:nvPr>
            <p:ph type="ctrTitle"/>
          </p:nvPr>
        </p:nvSpPr>
        <p:spPr>
          <a:xfrm>
            <a:off x="1659702" y="512469"/>
            <a:ext cx="8872595" cy="1422274"/>
          </a:xfrm>
          <a:noFill/>
        </p:spPr>
        <p:txBody>
          <a:bodyPr/>
          <a:lstStyle/>
          <a:p>
            <a:r>
              <a:rPr lang="en-US" dirty="0"/>
              <a:t>Case Study #2</a:t>
            </a:r>
          </a:p>
        </p:txBody>
      </p:sp>
      <p:sp>
        <p:nvSpPr>
          <p:cNvPr id="6" name="Text Placeholder 5">
            <a:extLst>
              <a:ext uri="{FF2B5EF4-FFF2-40B4-BE49-F238E27FC236}">
                <a16:creationId xmlns:a16="http://schemas.microsoft.com/office/drawing/2014/main" id="{6ABA2ABB-7D20-4778-A44D-4FCBD36DDDB8}"/>
              </a:ext>
            </a:extLst>
          </p:cNvPr>
          <p:cNvSpPr>
            <a:spLocks noGrp="1"/>
          </p:cNvSpPr>
          <p:nvPr>
            <p:ph type="body" sz="quarter" idx="19"/>
          </p:nvPr>
        </p:nvSpPr>
        <p:spPr>
          <a:xfrm>
            <a:off x="1215283" y="1934744"/>
            <a:ext cx="10523525" cy="4036994"/>
          </a:xfrm>
        </p:spPr>
        <p:txBody>
          <a:bodyPr>
            <a:normAutofit fontScale="92500"/>
          </a:bodyPr>
          <a:lstStyle/>
          <a:p>
            <a:r>
              <a:rPr lang="en-US" sz="2400" dirty="0"/>
              <a:t>Top Secret</a:t>
            </a:r>
          </a:p>
          <a:p>
            <a:r>
              <a:rPr lang="en-US" sz="2400" dirty="0"/>
              <a:t>Genre: Spicy Paranormal and Fantasy</a:t>
            </a:r>
          </a:p>
          <a:p>
            <a:r>
              <a:rPr lang="en-US" sz="2400" dirty="0"/>
              <a:t>Subgenre: witches, vampires, sorcery, magical realm, magical realism, </a:t>
            </a:r>
          </a:p>
          <a:p>
            <a:r>
              <a:rPr lang="en-US" sz="2400" dirty="0"/>
              <a:t>Tropes/UF: fated mate, Most popular guy chooses you, The bad guy who only loves you.</a:t>
            </a:r>
          </a:p>
          <a:p>
            <a:r>
              <a:rPr lang="en-US" sz="2400" dirty="0"/>
              <a:t>BISACs:</a:t>
            </a:r>
          </a:p>
          <a:p>
            <a:r>
              <a:rPr lang="en-US" sz="2800" b="0" i="0" dirty="0">
                <a:effectLst/>
                <a:latin typeface="Times New Roman" panose="02020603050405020304" pitchFamily="18" charset="0"/>
              </a:rPr>
              <a:t>FIC027320       / Romance / Paranormal / Vampires</a:t>
            </a:r>
          </a:p>
          <a:p>
            <a:r>
              <a:rPr lang="en-US" sz="2800" b="0" i="0" dirty="0">
                <a:effectLst/>
                <a:latin typeface="Times New Roman" panose="02020603050405020304" pitchFamily="18" charset="0"/>
              </a:rPr>
              <a:t>FIC027440      </a:t>
            </a:r>
            <a:r>
              <a:rPr lang="en-US" sz="2800" b="1" i="0" dirty="0">
                <a:effectLst/>
                <a:latin typeface="Times New Roman" panose="02020603050405020304" pitchFamily="18" charset="0"/>
              </a:rPr>
              <a:t>FICTION</a:t>
            </a:r>
            <a:r>
              <a:rPr lang="en-US" sz="2800" b="0" i="0" dirty="0">
                <a:effectLst/>
                <a:latin typeface="Times New Roman" panose="02020603050405020304" pitchFamily="18" charset="0"/>
              </a:rPr>
              <a:t> / Romance / Paranormal / Witches</a:t>
            </a:r>
          </a:p>
          <a:p>
            <a:r>
              <a:rPr lang="en-US" sz="2800" b="0" i="0" dirty="0">
                <a:effectLst/>
                <a:latin typeface="Times New Roman" panose="02020603050405020304" pitchFamily="18" charset="0"/>
              </a:rPr>
              <a:t>FIC027030</a:t>
            </a:r>
            <a:r>
              <a:rPr lang="en-US" sz="2800" b="1" i="0" dirty="0">
                <a:effectLst/>
                <a:latin typeface="Times New Roman" panose="02020603050405020304" pitchFamily="18" charset="0"/>
              </a:rPr>
              <a:t>      FICTION</a:t>
            </a:r>
            <a:r>
              <a:rPr lang="en-US" sz="2800" b="0" i="0" dirty="0">
                <a:effectLst/>
                <a:latin typeface="Times New Roman" panose="02020603050405020304" pitchFamily="18" charset="0"/>
              </a:rPr>
              <a:t> / Romance / Fantasy</a:t>
            </a:r>
            <a:endParaRPr lang="en-US" sz="2800" dirty="0"/>
          </a:p>
        </p:txBody>
      </p:sp>
      <p:sp>
        <p:nvSpPr>
          <p:cNvPr id="2" name="Slide Number Placeholder 1">
            <a:extLst>
              <a:ext uri="{FF2B5EF4-FFF2-40B4-BE49-F238E27FC236}">
                <a16:creationId xmlns:a16="http://schemas.microsoft.com/office/drawing/2014/main" id="{9BA3CD63-8215-46F6-8CC1-5F64609872B9}"/>
              </a:ext>
            </a:extLst>
          </p:cNvPr>
          <p:cNvSpPr>
            <a:spLocks noGrp="1"/>
          </p:cNvSpPr>
          <p:nvPr>
            <p:ph type="sldNum" sz="quarter" idx="12"/>
          </p:nvPr>
        </p:nvSpPr>
        <p:spPr/>
        <p:txBody>
          <a:bodyPr/>
          <a:lstStyle/>
          <a:p>
            <a:fld id="{2F639228-50FA-4E74-A1E2-36410642796A}" type="slidenum">
              <a:rPr lang="en-US" smtClean="0"/>
              <a:pPr/>
              <a:t>41</a:t>
            </a:fld>
            <a:endParaRPr lang="en-US" dirty="0"/>
          </a:p>
        </p:txBody>
      </p:sp>
    </p:spTree>
    <p:extLst>
      <p:ext uri="{BB962C8B-B14F-4D97-AF65-F5344CB8AC3E}">
        <p14:creationId xmlns:p14="http://schemas.microsoft.com/office/powerpoint/2010/main" val="42780059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89C7-9FB3-48CA-8B0A-CEEE540AA0CE}"/>
              </a:ext>
            </a:extLst>
          </p:cNvPr>
          <p:cNvSpPr>
            <a:spLocks noGrp="1"/>
          </p:cNvSpPr>
          <p:nvPr>
            <p:ph type="ctrTitle"/>
          </p:nvPr>
        </p:nvSpPr>
        <p:spPr>
          <a:xfrm>
            <a:off x="1659702" y="512469"/>
            <a:ext cx="8872595" cy="1422274"/>
          </a:xfrm>
          <a:noFill/>
        </p:spPr>
        <p:txBody>
          <a:bodyPr/>
          <a:lstStyle/>
          <a:p>
            <a:r>
              <a:rPr lang="en-US" dirty="0">
                <a:solidFill>
                  <a:schemeClr val="bg1">
                    <a:lumMod val="75000"/>
                  </a:schemeClr>
                </a:solidFill>
              </a:rPr>
              <a:t>Case Study #2</a:t>
            </a:r>
          </a:p>
        </p:txBody>
      </p:sp>
      <p:sp>
        <p:nvSpPr>
          <p:cNvPr id="6" name="Text Placeholder 5">
            <a:extLst>
              <a:ext uri="{FF2B5EF4-FFF2-40B4-BE49-F238E27FC236}">
                <a16:creationId xmlns:a16="http://schemas.microsoft.com/office/drawing/2014/main" id="{6ABA2ABB-7D20-4778-A44D-4FCBD36DDDB8}"/>
              </a:ext>
            </a:extLst>
          </p:cNvPr>
          <p:cNvSpPr>
            <a:spLocks noGrp="1"/>
          </p:cNvSpPr>
          <p:nvPr>
            <p:ph type="body" sz="quarter" idx="19"/>
          </p:nvPr>
        </p:nvSpPr>
        <p:spPr>
          <a:xfrm>
            <a:off x="1215283" y="1934744"/>
            <a:ext cx="10523525" cy="4036994"/>
          </a:xfrm>
        </p:spPr>
        <p:txBody>
          <a:bodyPr>
            <a:normAutofit/>
          </a:bodyPr>
          <a:lstStyle/>
          <a:p>
            <a:r>
              <a:rPr lang="en-US" sz="2400" dirty="0"/>
              <a:t>Answers to questions:</a:t>
            </a:r>
          </a:p>
        </p:txBody>
      </p:sp>
      <p:sp>
        <p:nvSpPr>
          <p:cNvPr id="2" name="Slide Number Placeholder 1">
            <a:extLst>
              <a:ext uri="{FF2B5EF4-FFF2-40B4-BE49-F238E27FC236}">
                <a16:creationId xmlns:a16="http://schemas.microsoft.com/office/drawing/2014/main" id="{9BA3CD63-8215-46F6-8CC1-5F64609872B9}"/>
              </a:ext>
            </a:extLst>
          </p:cNvPr>
          <p:cNvSpPr>
            <a:spLocks noGrp="1"/>
          </p:cNvSpPr>
          <p:nvPr>
            <p:ph type="sldNum" sz="quarter" idx="12"/>
          </p:nvPr>
        </p:nvSpPr>
        <p:spPr/>
        <p:txBody>
          <a:bodyPr/>
          <a:lstStyle/>
          <a:p>
            <a:fld id="{2F639228-50FA-4E74-A1E2-36410642796A}" type="slidenum">
              <a:rPr lang="en-US" smtClean="0"/>
              <a:pPr/>
              <a:t>42</a:t>
            </a:fld>
            <a:endParaRPr lang="en-US" dirty="0"/>
          </a:p>
        </p:txBody>
      </p:sp>
      <p:graphicFrame>
        <p:nvGraphicFramePr>
          <p:cNvPr id="5" name="Table 6">
            <a:extLst>
              <a:ext uri="{FF2B5EF4-FFF2-40B4-BE49-F238E27FC236}">
                <a16:creationId xmlns:a16="http://schemas.microsoft.com/office/drawing/2014/main" id="{FD84ADDF-9B17-7A52-2980-59751683D0E5}"/>
              </a:ext>
            </a:extLst>
          </p:cNvPr>
          <p:cNvGraphicFramePr>
            <a:graphicFrameLocks noGrp="1"/>
          </p:cNvGraphicFramePr>
          <p:nvPr>
            <p:extLst>
              <p:ext uri="{D42A27DB-BD31-4B8C-83A1-F6EECF244321}">
                <p14:modId xmlns:p14="http://schemas.microsoft.com/office/powerpoint/2010/main" val="2493714873"/>
              </p:ext>
            </p:extLst>
          </p:nvPr>
        </p:nvGraphicFramePr>
        <p:xfrm>
          <a:off x="1867107" y="2562974"/>
          <a:ext cx="8128000" cy="2011680"/>
        </p:xfrm>
        <a:graphic>
          <a:graphicData uri="http://schemas.openxmlformats.org/drawingml/2006/table">
            <a:tbl>
              <a:tblPr firstRow="1" bandRow="1">
                <a:tableStyleId>{21E4AEA4-8DFA-4A89-87EB-49C32662AFE0}</a:tableStyleId>
              </a:tblPr>
              <a:tblGrid>
                <a:gridCol w="4064000">
                  <a:extLst>
                    <a:ext uri="{9D8B030D-6E8A-4147-A177-3AD203B41FA5}">
                      <a16:colId xmlns:a16="http://schemas.microsoft.com/office/drawing/2014/main" val="2166405168"/>
                    </a:ext>
                  </a:extLst>
                </a:gridCol>
                <a:gridCol w="4064000">
                  <a:extLst>
                    <a:ext uri="{9D8B030D-6E8A-4147-A177-3AD203B41FA5}">
                      <a16:colId xmlns:a16="http://schemas.microsoft.com/office/drawing/2014/main" val="3905468624"/>
                    </a:ext>
                  </a:extLst>
                </a:gridCol>
              </a:tblGrid>
              <a:tr h="370840">
                <a:tc>
                  <a:txBody>
                    <a:bodyPr/>
                    <a:lstStyle/>
                    <a:p>
                      <a:r>
                        <a:rPr lang="en-US" sz="1800" dirty="0">
                          <a:solidFill>
                            <a:srgbClr val="7030A0"/>
                          </a:solidFill>
                        </a:rPr>
                        <a:t>12-50  y/o women</a:t>
                      </a:r>
                    </a:p>
                    <a:p>
                      <a:r>
                        <a:rPr lang="en-US" sz="1800" dirty="0">
                          <a:solidFill>
                            <a:srgbClr val="7030A0"/>
                          </a:solidFill>
                        </a:rPr>
                        <a:t>Voracious readers</a:t>
                      </a:r>
                    </a:p>
                    <a:p>
                      <a:r>
                        <a:rPr lang="en-US" sz="1800" dirty="0">
                          <a:solidFill>
                            <a:srgbClr val="7030A0"/>
                          </a:solidFill>
                        </a:rPr>
                        <a:t>Loves Halloween</a:t>
                      </a:r>
                    </a:p>
                    <a:p>
                      <a:r>
                        <a:rPr lang="en-US" sz="1800" dirty="0">
                          <a:solidFill>
                            <a:srgbClr val="7030A0"/>
                          </a:solidFill>
                        </a:rPr>
                        <a:t>Loves family and friends</a:t>
                      </a:r>
                    </a:p>
                    <a:p>
                      <a:r>
                        <a:rPr lang="en-US" sz="1800" dirty="0">
                          <a:solidFill>
                            <a:srgbClr val="7030A0"/>
                          </a:solidFill>
                        </a:rPr>
                        <a:t>Alpha fated heroes</a:t>
                      </a:r>
                    </a:p>
                    <a:p>
                      <a:r>
                        <a:rPr lang="en-US" sz="1800" dirty="0">
                          <a:solidFill>
                            <a:srgbClr val="7030A0"/>
                          </a:solidFill>
                        </a:rPr>
                        <a:t>Magical realism</a:t>
                      </a:r>
                    </a:p>
                    <a:p>
                      <a:endParaRPr lang="en-US" sz="1800" dirty="0">
                        <a:solidFill>
                          <a:srgbClr val="7030A0"/>
                        </a:solidFill>
                      </a:endParaRPr>
                    </a:p>
                  </a:txBody>
                  <a:tcPr>
                    <a:solidFill>
                      <a:schemeClr val="bg1">
                        <a:lumMod val="85000"/>
                      </a:schemeClr>
                    </a:solidFill>
                  </a:tcPr>
                </a:tc>
                <a:tc>
                  <a:txBody>
                    <a:bodyPr/>
                    <a:lstStyle/>
                    <a:p>
                      <a:r>
                        <a:rPr lang="en-US" dirty="0">
                          <a:solidFill>
                            <a:srgbClr val="7030A0"/>
                          </a:solidFill>
                        </a:rPr>
                        <a:t>Spicy reads</a:t>
                      </a:r>
                    </a:p>
                    <a:p>
                      <a:r>
                        <a:rPr lang="en-US" dirty="0" err="1">
                          <a:solidFill>
                            <a:srgbClr val="7030A0"/>
                          </a:solidFill>
                        </a:rPr>
                        <a:t>Tiktok</a:t>
                      </a:r>
                      <a:endParaRPr lang="en-US" dirty="0">
                        <a:solidFill>
                          <a:srgbClr val="7030A0"/>
                        </a:solidFill>
                      </a:endParaRPr>
                    </a:p>
                    <a:p>
                      <a:r>
                        <a:rPr lang="en-US" dirty="0">
                          <a:solidFill>
                            <a:srgbClr val="7030A0"/>
                          </a:solidFill>
                        </a:rPr>
                        <a:t>Hooks using </a:t>
                      </a:r>
                      <a:r>
                        <a:rPr lang="en-US" dirty="0" err="1">
                          <a:solidFill>
                            <a:srgbClr val="7030A0"/>
                          </a:solidFill>
                        </a:rPr>
                        <a:t>Ufs</a:t>
                      </a:r>
                      <a:endParaRPr lang="en-US" dirty="0">
                        <a:solidFill>
                          <a:srgbClr val="7030A0"/>
                        </a:solidFill>
                      </a:endParaRPr>
                    </a:p>
                    <a:p>
                      <a:r>
                        <a:rPr lang="en-US" dirty="0">
                          <a:solidFill>
                            <a:srgbClr val="7030A0"/>
                          </a:solidFill>
                        </a:rPr>
                        <a:t>Coffee</a:t>
                      </a:r>
                    </a:p>
                    <a:p>
                      <a:r>
                        <a:rPr lang="en-US" dirty="0">
                          <a:solidFill>
                            <a:srgbClr val="7030A0"/>
                          </a:solidFill>
                        </a:rPr>
                        <a:t>Escapism to other worlds</a:t>
                      </a:r>
                    </a:p>
                    <a:p>
                      <a:r>
                        <a:rPr lang="en-US" dirty="0">
                          <a:solidFill>
                            <a:srgbClr val="7030A0"/>
                          </a:solidFill>
                        </a:rPr>
                        <a:t>Heroine making bad hero good</a:t>
                      </a:r>
                    </a:p>
                  </a:txBody>
                  <a:tcPr>
                    <a:solidFill>
                      <a:schemeClr val="bg1">
                        <a:lumMod val="75000"/>
                      </a:schemeClr>
                    </a:solidFill>
                  </a:tcPr>
                </a:tc>
                <a:extLst>
                  <a:ext uri="{0D108BD9-81ED-4DB2-BD59-A6C34878D82A}">
                    <a16:rowId xmlns:a16="http://schemas.microsoft.com/office/drawing/2014/main" val="2715942185"/>
                  </a:ext>
                </a:extLst>
              </a:tr>
            </a:tbl>
          </a:graphicData>
        </a:graphic>
      </p:graphicFrame>
    </p:spTree>
    <p:extLst>
      <p:ext uri="{BB962C8B-B14F-4D97-AF65-F5344CB8AC3E}">
        <p14:creationId xmlns:p14="http://schemas.microsoft.com/office/powerpoint/2010/main" val="3300135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89C7-9FB3-48CA-8B0A-CEEE540AA0CE}"/>
              </a:ext>
            </a:extLst>
          </p:cNvPr>
          <p:cNvSpPr>
            <a:spLocks noGrp="1"/>
          </p:cNvSpPr>
          <p:nvPr>
            <p:ph type="ctrTitle"/>
          </p:nvPr>
        </p:nvSpPr>
        <p:spPr>
          <a:xfrm>
            <a:off x="1659702" y="512469"/>
            <a:ext cx="8872595" cy="1422274"/>
          </a:xfrm>
          <a:noFill/>
        </p:spPr>
        <p:txBody>
          <a:bodyPr/>
          <a:lstStyle/>
          <a:p>
            <a:r>
              <a:rPr lang="en-US" dirty="0">
                <a:solidFill>
                  <a:schemeClr val="bg1">
                    <a:lumMod val="75000"/>
                  </a:schemeClr>
                </a:solidFill>
              </a:rPr>
              <a:t>Case Study #2</a:t>
            </a:r>
          </a:p>
        </p:txBody>
      </p:sp>
      <p:sp>
        <p:nvSpPr>
          <p:cNvPr id="6" name="Text Placeholder 5">
            <a:extLst>
              <a:ext uri="{FF2B5EF4-FFF2-40B4-BE49-F238E27FC236}">
                <a16:creationId xmlns:a16="http://schemas.microsoft.com/office/drawing/2014/main" id="{6ABA2ABB-7D20-4778-A44D-4FCBD36DDDB8}"/>
              </a:ext>
            </a:extLst>
          </p:cNvPr>
          <p:cNvSpPr>
            <a:spLocks noGrp="1"/>
          </p:cNvSpPr>
          <p:nvPr>
            <p:ph type="body" sz="quarter" idx="19"/>
          </p:nvPr>
        </p:nvSpPr>
        <p:spPr>
          <a:xfrm>
            <a:off x="1215283" y="1934744"/>
            <a:ext cx="10523525" cy="4036994"/>
          </a:xfrm>
        </p:spPr>
        <p:txBody>
          <a:bodyPr>
            <a:normAutofit/>
          </a:bodyPr>
          <a:lstStyle/>
          <a:p>
            <a:endParaRPr lang="en-US" sz="2400" dirty="0"/>
          </a:p>
        </p:txBody>
      </p:sp>
      <p:sp>
        <p:nvSpPr>
          <p:cNvPr id="2" name="Slide Number Placeholder 1">
            <a:extLst>
              <a:ext uri="{FF2B5EF4-FFF2-40B4-BE49-F238E27FC236}">
                <a16:creationId xmlns:a16="http://schemas.microsoft.com/office/drawing/2014/main" id="{9BA3CD63-8215-46F6-8CC1-5F64609872B9}"/>
              </a:ext>
            </a:extLst>
          </p:cNvPr>
          <p:cNvSpPr>
            <a:spLocks noGrp="1"/>
          </p:cNvSpPr>
          <p:nvPr>
            <p:ph type="sldNum" sz="quarter" idx="12"/>
          </p:nvPr>
        </p:nvSpPr>
        <p:spPr/>
        <p:txBody>
          <a:bodyPr/>
          <a:lstStyle/>
          <a:p>
            <a:fld id="{2F639228-50FA-4E74-A1E2-36410642796A}" type="slidenum">
              <a:rPr lang="en-US" smtClean="0"/>
              <a:pPr/>
              <a:t>43</a:t>
            </a:fld>
            <a:endParaRPr lang="en-US" dirty="0"/>
          </a:p>
        </p:txBody>
      </p:sp>
      <p:graphicFrame>
        <p:nvGraphicFramePr>
          <p:cNvPr id="3" name="Table 6">
            <a:extLst>
              <a:ext uri="{FF2B5EF4-FFF2-40B4-BE49-F238E27FC236}">
                <a16:creationId xmlns:a16="http://schemas.microsoft.com/office/drawing/2014/main" id="{DBDBF108-146D-90FA-911D-75C050554199}"/>
              </a:ext>
            </a:extLst>
          </p:cNvPr>
          <p:cNvGraphicFramePr>
            <a:graphicFrameLocks noGrp="1"/>
          </p:cNvGraphicFramePr>
          <p:nvPr>
            <p:extLst>
              <p:ext uri="{D42A27DB-BD31-4B8C-83A1-F6EECF244321}">
                <p14:modId xmlns:p14="http://schemas.microsoft.com/office/powerpoint/2010/main" val="3546055917"/>
              </p:ext>
            </p:extLst>
          </p:nvPr>
        </p:nvGraphicFramePr>
        <p:xfrm>
          <a:off x="1516595" y="1922022"/>
          <a:ext cx="10222213" cy="3398520"/>
        </p:xfrm>
        <a:graphic>
          <a:graphicData uri="http://schemas.openxmlformats.org/drawingml/2006/table">
            <a:tbl>
              <a:tblPr firstRow="1" bandRow="1">
                <a:tableStyleId>{073A0DAA-6AF3-43AB-8588-CEC1D06C72B9}</a:tableStyleId>
              </a:tblPr>
              <a:tblGrid>
                <a:gridCol w="3077978">
                  <a:extLst>
                    <a:ext uri="{9D8B030D-6E8A-4147-A177-3AD203B41FA5}">
                      <a16:colId xmlns:a16="http://schemas.microsoft.com/office/drawing/2014/main" val="4158192298"/>
                    </a:ext>
                  </a:extLst>
                </a:gridCol>
                <a:gridCol w="3516428">
                  <a:extLst>
                    <a:ext uri="{9D8B030D-6E8A-4147-A177-3AD203B41FA5}">
                      <a16:colId xmlns:a16="http://schemas.microsoft.com/office/drawing/2014/main" val="997587003"/>
                    </a:ext>
                  </a:extLst>
                </a:gridCol>
                <a:gridCol w="3627807">
                  <a:extLst>
                    <a:ext uri="{9D8B030D-6E8A-4147-A177-3AD203B41FA5}">
                      <a16:colId xmlns:a16="http://schemas.microsoft.com/office/drawing/2014/main" val="3334283461"/>
                    </a:ext>
                  </a:extLst>
                </a:gridCol>
              </a:tblGrid>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Keywords</a:t>
                      </a:r>
                    </a:p>
                    <a:p>
                      <a:endParaRPr lang="en-US" dirty="0">
                        <a:solidFill>
                          <a:srgbClr val="7030A0"/>
                        </a:solidFill>
                      </a:endParaRPr>
                    </a:p>
                  </a:txBody>
                  <a:tcPr/>
                </a:tc>
                <a:tc>
                  <a:txBody>
                    <a:bodyPr/>
                    <a:lstStyle/>
                    <a:p>
                      <a:pPr algn="ctr"/>
                      <a:r>
                        <a:rPr lang="en-US" dirty="0">
                          <a:solidFill>
                            <a:schemeClr val="bg1"/>
                          </a:solidFill>
                        </a:rPr>
                        <a:t>Discover</a:t>
                      </a:r>
                    </a:p>
                  </a:txBody>
                  <a:tcPr/>
                </a:tc>
                <a:tc>
                  <a:txBody>
                    <a:bodyPr/>
                    <a:lstStyle/>
                    <a:p>
                      <a:pPr algn="ctr"/>
                      <a:r>
                        <a:rPr lang="en-US" dirty="0">
                          <a:solidFill>
                            <a:schemeClr val="bg1"/>
                          </a:solidFill>
                        </a:rPr>
                        <a:t>Deep Dive</a:t>
                      </a:r>
                    </a:p>
                  </a:txBody>
                  <a:tcPr/>
                </a:tc>
                <a:extLst>
                  <a:ext uri="{0D108BD9-81ED-4DB2-BD59-A6C34878D82A}">
                    <a16:rowId xmlns:a16="http://schemas.microsoft.com/office/drawing/2014/main" val="1038855892"/>
                  </a:ext>
                </a:extLst>
              </a:tr>
              <a:tr h="370840">
                <a:tc>
                  <a:txBody>
                    <a:bodyPr/>
                    <a:lstStyle/>
                    <a:p>
                      <a:r>
                        <a:rPr lang="en-US" dirty="0">
                          <a:solidFill>
                            <a:schemeClr val="tx1"/>
                          </a:solidFill>
                        </a:rPr>
                        <a:t>vampires</a:t>
                      </a:r>
                    </a:p>
                  </a:txBody>
                  <a:tcPr/>
                </a:tc>
                <a:tc>
                  <a:txBody>
                    <a:bodyPr/>
                    <a:lstStyle/>
                    <a:p>
                      <a:pPr algn="ctr"/>
                      <a:r>
                        <a:rPr lang="en-US" dirty="0">
                          <a:solidFill>
                            <a:schemeClr val="tx1"/>
                          </a:solidFill>
                        </a:rPr>
                        <a:t>TikTok</a:t>
                      </a:r>
                    </a:p>
                  </a:txBody>
                  <a:tcPr/>
                </a:tc>
                <a:tc>
                  <a:txBody>
                    <a:bodyPr/>
                    <a:lstStyle/>
                    <a:p>
                      <a:pPr algn="ctr"/>
                      <a:r>
                        <a:rPr lang="en-US" dirty="0">
                          <a:solidFill>
                            <a:schemeClr val="tx1"/>
                          </a:solidFill>
                        </a:rPr>
                        <a:t>Streaming show</a:t>
                      </a:r>
                    </a:p>
                  </a:txBody>
                  <a:tcPr/>
                </a:tc>
                <a:extLst>
                  <a:ext uri="{0D108BD9-81ED-4DB2-BD59-A6C34878D82A}">
                    <a16:rowId xmlns:a16="http://schemas.microsoft.com/office/drawing/2014/main" val="1681855110"/>
                  </a:ext>
                </a:extLst>
              </a:tr>
              <a:tr h="370840">
                <a:tc>
                  <a:txBody>
                    <a:bodyPr/>
                    <a:lstStyle/>
                    <a:p>
                      <a:r>
                        <a:rPr lang="en-US" dirty="0">
                          <a:solidFill>
                            <a:schemeClr val="tx1"/>
                          </a:solidFill>
                        </a:rPr>
                        <a:t>Tarot</a:t>
                      </a:r>
                    </a:p>
                  </a:txBody>
                  <a:tcPr/>
                </a:tc>
                <a:tc>
                  <a:txBody>
                    <a:bodyPr/>
                    <a:lstStyle/>
                    <a:p>
                      <a:pPr algn="ctr"/>
                      <a:r>
                        <a:rPr lang="en-US" dirty="0">
                          <a:solidFill>
                            <a:schemeClr val="tx1"/>
                          </a:solidFill>
                        </a:rPr>
                        <a:t>Supernatural</a:t>
                      </a:r>
                    </a:p>
                  </a:txBody>
                  <a:tcPr/>
                </a:tc>
                <a:tc>
                  <a:txBody>
                    <a:bodyPr/>
                    <a:lstStyle/>
                    <a:p>
                      <a:pPr algn="ctr"/>
                      <a:r>
                        <a:rPr lang="en-US" dirty="0">
                          <a:solidFill>
                            <a:schemeClr val="tx1"/>
                          </a:solidFill>
                        </a:rPr>
                        <a:t>Costumes and cosplay</a:t>
                      </a:r>
                    </a:p>
                  </a:txBody>
                  <a:tcPr/>
                </a:tc>
                <a:extLst>
                  <a:ext uri="{0D108BD9-81ED-4DB2-BD59-A6C34878D82A}">
                    <a16:rowId xmlns:a16="http://schemas.microsoft.com/office/drawing/2014/main" val="3479663035"/>
                  </a:ext>
                </a:extLst>
              </a:tr>
              <a:tr h="370840">
                <a:tc>
                  <a:txBody>
                    <a:bodyPr/>
                    <a:lstStyle/>
                    <a:p>
                      <a:r>
                        <a:rPr lang="en-US" dirty="0">
                          <a:solidFill>
                            <a:schemeClr val="tx1"/>
                          </a:solidFill>
                        </a:rPr>
                        <a:t>Jennifer L. Armentrout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u="none" strike="noStrike" kern="1200" dirty="0" err="1">
                          <a:solidFill>
                            <a:schemeClr val="tx1"/>
                          </a:solidFill>
                          <a:effectLst/>
                        </a:rPr>
                        <a:t>Jeaniene</a:t>
                      </a:r>
                      <a:r>
                        <a:rPr lang="en-US" sz="1800" b="0" u="none" strike="noStrike" kern="1200" dirty="0">
                          <a:solidFill>
                            <a:schemeClr val="tx1"/>
                          </a:solidFill>
                          <a:effectLst/>
                        </a:rPr>
                        <a:t> Frost</a:t>
                      </a:r>
                      <a:r>
                        <a:rPr lang="en-US" dirty="0">
                          <a:solidFill>
                            <a:schemeClr val="tx1"/>
                          </a:solidFill>
                        </a:rPr>
                        <a:t> </a:t>
                      </a:r>
                    </a:p>
                  </a:txBody>
                  <a:tcPr/>
                </a:tc>
                <a:tc>
                  <a:txBody>
                    <a:bodyPr/>
                    <a:lstStyle/>
                    <a:p>
                      <a:pPr algn="ctr"/>
                      <a:r>
                        <a:rPr lang="en-US" dirty="0">
                          <a:solidFill>
                            <a:schemeClr val="tx1"/>
                          </a:solidFill>
                        </a:rPr>
                        <a:t>tattoos</a:t>
                      </a:r>
                    </a:p>
                  </a:txBody>
                  <a:tcPr/>
                </a:tc>
                <a:extLst>
                  <a:ext uri="{0D108BD9-81ED-4DB2-BD59-A6C34878D82A}">
                    <a16:rowId xmlns:a16="http://schemas.microsoft.com/office/drawing/2014/main" val="494330315"/>
                  </a:ext>
                </a:extLst>
              </a:tr>
              <a:tr h="370840">
                <a:tc>
                  <a:txBody>
                    <a:bodyPr/>
                    <a:lstStyle/>
                    <a:p>
                      <a:r>
                        <a:rPr lang="en-US" dirty="0">
                          <a:solidFill>
                            <a:schemeClr val="tx1"/>
                          </a:solidFill>
                        </a:rPr>
                        <a:t>Sara J Mass</a:t>
                      </a:r>
                    </a:p>
                  </a:txBody>
                  <a:tcPr/>
                </a:tc>
                <a:tc>
                  <a:txBody>
                    <a:bodyPr/>
                    <a:lstStyle/>
                    <a:p>
                      <a:pPr algn="ctr"/>
                      <a:r>
                        <a:rPr lang="en-US" dirty="0">
                          <a:solidFill>
                            <a:schemeClr val="tx1"/>
                          </a:solidFill>
                        </a:rPr>
                        <a:t>Comp Reviews show lust, flesh, slow burn, </a:t>
                      </a:r>
                    </a:p>
                  </a:txBody>
                  <a:tcPr/>
                </a:tc>
                <a:tc>
                  <a:txBody>
                    <a:bodyPr/>
                    <a:lstStyle/>
                    <a:p>
                      <a:pPr algn="ctr"/>
                      <a:r>
                        <a:rPr lang="en-US" dirty="0">
                          <a:solidFill>
                            <a:schemeClr val="tx1"/>
                          </a:solidFill>
                        </a:rPr>
                        <a:t>Broken souls</a:t>
                      </a:r>
                    </a:p>
                  </a:txBody>
                  <a:tcPr/>
                </a:tc>
                <a:extLst>
                  <a:ext uri="{0D108BD9-81ED-4DB2-BD59-A6C34878D82A}">
                    <a16:rowId xmlns:a16="http://schemas.microsoft.com/office/drawing/2014/main" val="2390025626"/>
                  </a:ext>
                </a:extLst>
              </a:tr>
              <a:tr h="370840">
                <a:tc>
                  <a:txBody>
                    <a:bodyPr/>
                    <a:lstStyle/>
                    <a:p>
                      <a:r>
                        <a:rPr lang="en-US" dirty="0">
                          <a:solidFill>
                            <a:schemeClr val="tx1"/>
                          </a:solidFill>
                        </a:rPr>
                        <a:t>alcohol</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Surprises</a:t>
                      </a:r>
                    </a:p>
                    <a:p>
                      <a:pPr algn="ctr"/>
                      <a:endParaRPr lang="en-US" dirty="0">
                        <a:solidFill>
                          <a:schemeClr val="tx1"/>
                        </a:solidFill>
                      </a:endParaRPr>
                    </a:p>
                  </a:txBody>
                  <a:tcPr/>
                </a:tc>
                <a:tc>
                  <a:txBody>
                    <a:bodyPr/>
                    <a:lstStyle/>
                    <a:p>
                      <a:pPr algn="ctr"/>
                      <a:r>
                        <a:rPr lang="en-US" dirty="0">
                          <a:solidFill>
                            <a:schemeClr val="tx1"/>
                          </a:solidFill>
                        </a:rPr>
                        <a:t>drama</a:t>
                      </a:r>
                    </a:p>
                  </a:txBody>
                  <a:tcPr/>
                </a:tc>
                <a:extLst>
                  <a:ext uri="{0D108BD9-81ED-4DB2-BD59-A6C34878D82A}">
                    <a16:rowId xmlns:a16="http://schemas.microsoft.com/office/drawing/2014/main" val="3683526351"/>
                  </a:ext>
                </a:extLst>
              </a:tr>
              <a:tr h="122969">
                <a:tc>
                  <a:txBody>
                    <a:bodyPr/>
                    <a:lstStyle/>
                    <a:p>
                      <a:r>
                        <a:rPr lang="en-US" dirty="0">
                          <a:solidFill>
                            <a:srgbClr val="7030A0"/>
                          </a:solidFill>
                        </a:rPr>
                        <a:t>Incognito curses online</a:t>
                      </a:r>
                    </a:p>
                  </a:txBody>
                  <a:tcPr/>
                </a:tc>
                <a:tc>
                  <a:txBody>
                    <a:bodyPr/>
                    <a:lstStyle/>
                    <a:p>
                      <a:pPr algn="ctr"/>
                      <a:endParaRPr lang="en-US" dirty="0">
                        <a:solidFill>
                          <a:srgbClr val="7030A0"/>
                        </a:solidFill>
                      </a:endParaRPr>
                    </a:p>
                  </a:txBody>
                  <a:tcPr/>
                </a:tc>
                <a:tc>
                  <a:txBody>
                    <a:bodyPr/>
                    <a:lstStyle/>
                    <a:p>
                      <a:pPr algn="ctr"/>
                      <a:endParaRPr lang="en-US" dirty="0">
                        <a:solidFill>
                          <a:srgbClr val="7030A0"/>
                        </a:solidFill>
                      </a:endParaRPr>
                    </a:p>
                  </a:txBody>
                  <a:tcPr/>
                </a:tc>
                <a:extLst>
                  <a:ext uri="{0D108BD9-81ED-4DB2-BD59-A6C34878D82A}">
                    <a16:rowId xmlns:a16="http://schemas.microsoft.com/office/drawing/2014/main" val="1909946948"/>
                  </a:ext>
                </a:extLst>
              </a:tr>
            </a:tbl>
          </a:graphicData>
        </a:graphic>
      </p:graphicFrame>
    </p:spTree>
    <p:extLst>
      <p:ext uri="{BB962C8B-B14F-4D97-AF65-F5344CB8AC3E}">
        <p14:creationId xmlns:p14="http://schemas.microsoft.com/office/powerpoint/2010/main" val="26095496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89C7-9FB3-48CA-8B0A-CEEE540AA0CE}"/>
              </a:ext>
            </a:extLst>
          </p:cNvPr>
          <p:cNvSpPr>
            <a:spLocks noGrp="1"/>
          </p:cNvSpPr>
          <p:nvPr>
            <p:ph type="ctrTitle"/>
          </p:nvPr>
        </p:nvSpPr>
        <p:spPr>
          <a:xfrm>
            <a:off x="1659702" y="512469"/>
            <a:ext cx="8872595" cy="1422274"/>
          </a:xfrm>
          <a:noFill/>
        </p:spPr>
        <p:txBody>
          <a:bodyPr/>
          <a:lstStyle/>
          <a:p>
            <a:r>
              <a:rPr lang="en-US" dirty="0">
                <a:solidFill>
                  <a:schemeClr val="bg1">
                    <a:lumMod val="75000"/>
                  </a:schemeClr>
                </a:solidFill>
              </a:rPr>
              <a:t>Case Study #2</a:t>
            </a:r>
          </a:p>
        </p:txBody>
      </p:sp>
      <p:sp>
        <p:nvSpPr>
          <p:cNvPr id="6" name="Text Placeholder 5">
            <a:extLst>
              <a:ext uri="{FF2B5EF4-FFF2-40B4-BE49-F238E27FC236}">
                <a16:creationId xmlns:a16="http://schemas.microsoft.com/office/drawing/2014/main" id="{6ABA2ABB-7D20-4778-A44D-4FCBD36DDDB8}"/>
              </a:ext>
            </a:extLst>
          </p:cNvPr>
          <p:cNvSpPr>
            <a:spLocks noGrp="1"/>
          </p:cNvSpPr>
          <p:nvPr>
            <p:ph type="body" sz="quarter" idx="19"/>
          </p:nvPr>
        </p:nvSpPr>
        <p:spPr>
          <a:xfrm>
            <a:off x="1215283" y="1934744"/>
            <a:ext cx="10523525" cy="4036994"/>
          </a:xfrm>
        </p:spPr>
        <p:txBody>
          <a:bodyPr>
            <a:normAutofit/>
          </a:bodyPr>
          <a:lstStyle/>
          <a:p>
            <a:endParaRPr lang="en-US" sz="2400" dirty="0"/>
          </a:p>
        </p:txBody>
      </p:sp>
      <p:sp>
        <p:nvSpPr>
          <p:cNvPr id="2" name="Slide Number Placeholder 1">
            <a:extLst>
              <a:ext uri="{FF2B5EF4-FFF2-40B4-BE49-F238E27FC236}">
                <a16:creationId xmlns:a16="http://schemas.microsoft.com/office/drawing/2014/main" id="{9BA3CD63-8215-46F6-8CC1-5F64609872B9}"/>
              </a:ext>
            </a:extLst>
          </p:cNvPr>
          <p:cNvSpPr>
            <a:spLocks noGrp="1"/>
          </p:cNvSpPr>
          <p:nvPr>
            <p:ph type="sldNum" sz="quarter" idx="12"/>
          </p:nvPr>
        </p:nvSpPr>
        <p:spPr/>
        <p:txBody>
          <a:bodyPr/>
          <a:lstStyle/>
          <a:p>
            <a:fld id="{2F639228-50FA-4E74-A1E2-36410642796A}" type="slidenum">
              <a:rPr lang="en-US" smtClean="0"/>
              <a:pPr/>
              <a:t>44</a:t>
            </a:fld>
            <a:endParaRPr lang="en-US" dirty="0"/>
          </a:p>
        </p:txBody>
      </p:sp>
      <p:graphicFrame>
        <p:nvGraphicFramePr>
          <p:cNvPr id="3" name="Table 6">
            <a:extLst>
              <a:ext uri="{FF2B5EF4-FFF2-40B4-BE49-F238E27FC236}">
                <a16:creationId xmlns:a16="http://schemas.microsoft.com/office/drawing/2014/main" id="{DBDBF108-146D-90FA-911D-75C050554199}"/>
              </a:ext>
            </a:extLst>
          </p:cNvPr>
          <p:cNvGraphicFramePr>
            <a:graphicFrameLocks noGrp="1"/>
          </p:cNvGraphicFramePr>
          <p:nvPr>
            <p:extLst>
              <p:ext uri="{D42A27DB-BD31-4B8C-83A1-F6EECF244321}">
                <p14:modId xmlns:p14="http://schemas.microsoft.com/office/powerpoint/2010/main" val="3228443152"/>
              </p:ext>
            </p:extLst>
          </p:nvPr>
        </p:nvGraphicFramePr>
        <p:xfrm>
          <a:off x="1215282" y="1804401"/>
          <a:ext cx="10056248" cy="4297680"/>
        </p:xfrm>
        <a:graphic>
          <a:graphicData uri="http://schemas.openxmlformats.org/drawingml/2006/table">
            <a:tbl>
              <a:tblPr firstRow="1" bandRow="1">
                <a:tableStyleId>{073A0DAA-6AF3-43AB-8588-CEC1D06C72B9}</a:tableStyleId>
              </a:tblPr>
              <a:tblGrid>
                <a:gridCol w="1975006">
                  <a:extLst>
                    <a:ext uri="{9D8B030D-6E8A-4147-A177-3AD203B41FA5}">
                      <a16:colId xmlns:a16="http://schemas.microsoft.com/office/drawing/2014/main" val="3247518463"/>
                    </a:ext>
                  </a:extLst>
                </a:gridCol>
                <a:gridCol w="1430439">
                  <a:extLst>
                    <a:ext uri="{9D8B030D-6E8A-4147-A177-3AD203B41FA5}">
                      <a16:colId xmlns:a16="http://schemas.microsoft.com/office/drawing/2014/main" val="413649789"/>
                    </a:ext>
                  </a:extLst>
                </a:gridCol>
                <a:gridCol w="1430439">
                  <a:extLst>
                    <a:ext uri="{9D8B030D-6E8A-4147-A177-3AD203B41FA5}">
                      <a16:colId xmlns:a16="http://schemas.microsoft.com/office/drawing/2014/main" val="1950759203"/>
                    </a:ext>
                  </a:extLst>
                </a:gridCol>
                <a:gridCol w="1527742">
                  <a:extLst>
                    <a:ext uri="{9D8B030D-6E8A-4147-A177-3AD203B41FA5}">
                      <a16:colId xmlns:a16="http://schemas.microsoft.com/office/drawing/2014/main" val="4158192298"/>
                    </a:ext>
                  </a:extLst>
                </a:gridCol>
                <a:gridCol w="1817527">
                  <a:extLst>
                    <a:ext uri="{9D8B030D-6E8A-4147-A177-3AD203B41FA5}">
                      <a16:colId xmlns:a16="http://schemas.microsoft.com/office/drawing/2014/main" val="997587003"/>
                    </a:ext>
                  </a:extLst>
                </a:gridCol>
                <a:gridCol w="1875095">
                  <a:extLst>
                    <a:ext uri="{9D8B030D-6E8A-4147-A177-3AD203B41FA5}">
                      <a16:colId xmlns:a16="http://schemas.microsoft.com/office/drawing/2014/main" val="3334283461"/>
                    </a:ext>
                  </a:extLst>
                </a:gridCol>
              </a:tblGrid>
              <a:tr h="558973">
                <a:tc>
                  <a:txBody>
                    <a:bodyPr/>
                    <a:lstStyle/>
                    <a:p>
                      <a:r>
                        <a:rPr lang="en-US" dirty="0">
                          <a:solidFill>
                            <a:schemeClr val="bg1"/>
                          </a:solidFill>
                        </a:rPr>
                        <a:t>Genre/sub</a:t>
                      </a:r>
                    </a:p>
                  </a:txBody>
                  <a:tcPr/>
                </a:tc>
                <a:tc>
                  <a:txBody>
                    <a:bodyPr/>
                    <a:lstStyle/>
                    <a:p>
                      <a:r>
                        <a:rPr lang="en-US" dirty="0">
                          <a:solidFill>
                            <a:schemeClr val="bg1"/>
                          </a:solidFill>
                        </a:rPr>
                        <a:t>Tropes/UF</a:t>
                      </a:r>
                    </a:p>
                  </a:txBody>
                  <a:tcPr/>
                </a:tc>
                <a:tc>
                  <a:txBody>
                    <a:bodyPr/>
                    <a:lstStyle/>
                    <a:p>
                      <a:r>
                        <a:rPr lang="en-US" dirty="0">
                          <a:solidFill>
                            <a:schemeClr val="bg1"/>
                          </a:solidFill>
                        </a:rPr>
                        <a:t>BISAC</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bg1"/>
                          </a:solidFill>
                        </a:rPr>
                        <a:t>Keywords</a:t>
                      </a:r>
                    </a:p>
                    <a:p>
                      <a:endParaRPr lang="en-US" dirty="0">
                        <a:solidFill>
                          <a:srgbClr val="7030A0"/>
                        </a:solidFill>
                      </a:endParaRPr>
                    </a:p>
                  </a:txBody>
                  <a:tcPr/>
                </a:tc>
                <a:tc>
                  <a:txBody>
                    <a:bodyPr/>
                    <a:lstStyle/>
                    <a:p>
                      <a:pPr algn="ctr"/>
                      <a:r>
                        <a:rPr lang="en-US" dirty="0">
                          <a:solidFill>
                            <a:schemeClr val="bg1"/>
                          </a:solidFill>
                        </a:rPr>
                        <a:t>Discover</a:t>
                      </a:r>
                    </a:p>
                  </a:txBody>
                  <a:tcPr/>
                </a:tc>
                <a:tc>
                  <a:txBody>
                    <a:bodyPr/>
                    <a:lstStyle/>
                    <a:p>
                      <a:pPr algn="ctr"/>
                      <a:r>
                        <a:rPr lang="en-US" dirty="0">
                          <a:solidFill>
                            <a:schemeClr val="bg1"/>
                          </a:solidFill>
                        </a:rPr>
                        <a:t>Deep Dive</a:t>
                      </a:r>
                    </a:p>
                  </a:txBody>
                  <a:tcPr/>
                </a:tc>
                <a:extLst>
                  <a:ext uri="{0D108BD9-81ED-4DB2-BD59-A6C34878D82A}">
                    <a16:rowId xmlns:a16="http://schemas.microsoft.com/office/drawing/2014/main" val="1038855892"/>
                  </a:ext>
                </a:extLst>
              </a:tr>
              <a:tr h="1038092">
                <a:tc>
                  <a:txBody>
                    <a:bodyPr/>
                    <a:lstStyle/>
                    <a:p>
                      <a:r>
                        <a:rPr lang="en-US" dirty="0">
                          <a:solidFill>
                            <a:schemeClr val="tx1"/>
                          </a:solidFill>
                        </a:rPr>
                        <a:t>Fantasy adventure fiction</a:t>
                      </a:r>
                    </a:p>
                  </a:txBody>
                  <a:tcPr/>
                </a:tc>
                <a:tc>
                  <a:txBody>
                    <a:bodyPr/>
                    <a:lstStyle/>
                    <a:p>
                      <a:r>
                        <a:rPr lang="en-US" dirty="0">
                          <a:solidFill>
                            <a:schemeClr val="tx1"/>
                          </a:solidFill>
                        </a:rPr>
                        <a:t>Torn apart by fate</a:t>
                      </a:r>
                    </a:p>
                  </a:txBody>
                  <a:tcPr/>
                </a:tc>
                <a:tc>
                  <a:txBody>
                    <a:bodyPr/>
                    <a:lstStyle/>
                    <a:p>
                      <a:r>
                        <a:rPr lang="en-US" sz="1800" b="0" kern="1200" dirty="0">
                          <a:solidFill>
                            <a:schemeClr val="tx1"/>
                          </a:solidFill>
                          <a:effectLst/>
                        </a:rPr>
                        <a:t>Dragons &amp; Mythical Creatures</a:t>
                      </a:r>
                      <a:endParaRPr lang="en-US" dirty="0">
                        <a:solidFill>
                          <a:schemeClr val="tx1"/>
                        </a:solidFill>
                      </a:endParaRPr>
                    </a:p>
                  </a:txBody>
                  <a:tcPr/>
                </a:tc>
                <a:tc>
                  <a:txBody>
                    <a:bodyPr/>
                    <a:lstStyle/>
                    <a:p>
                      <a:r>
                        <a:rPr lang="en-US" dirty="0">
                          <a:solidFill>
                            <a:schemeClr val="tx1"/>
                          </a:solidFill>
                        </a:rPr>
                        <a:t>Spicy, lust, and dark</a:t>
                      </a:r>
                    </a:p>
                  </a:txBody>
                  <a:tcPr/>
                </a:tc>
                <a:tc>
                  <a:txBody>
                    <a:bodyPr/>
                    <a:lstStyle/>
                    <a:p>
                      <a:pPr algn="ctr"/>
                      <a:r>
                        <a:rPr lang="en-US" dirty="0">
                          <a:solidFill>
                            <a:schemeClr val="tx1"/>
                          </a:solidFill>
                        </a:rPr>
                        <a:t>Comp: Stacy Marie Brown</a:t>
                      </a:r>
                    </a:p>
                  </a:txBody>
                  <a:tcPr/>
                </a:tc>
                <a:tc>
                  <a:txBody>
                    <a:bodyPr/>
                    <a:lstStyle/>
                    <a:p>
                      <a:pPr algn="ctr"/>
                      <a:r>
                        <a:rPr lang="en-US" dirty="0">
                          <a:solidFill>
                            <a:schemeClr val="tx1"/>
                          </a:solidFill>
                        </a:rPr>
                        <a:t>Vampires/shapeshifters, and pushing boundaries</a:t>
                      </a:r>
                    </a:p>
                  </a:txBody>
                  <a:tcPr/>
                </a:tc>
                <a:extLst>
                  <a:ext uri="{0D108BD9-81ED-4DB2-BD59-A6C34878D82A}">
                    <a16:rowId xmlns:a16="http://schemas.microsoft.com/office/drawing/2014/main" val="1681855110"/>
                  </a:ext>
                </a:extLst>
              </a:tr>
              <a:tr h="798532">
                <a:tc>
                  <a:txBody>
                    <a:bodyPr/>
                    <a:lstStyle/>
                    <a:p>
                      <a:r>
                        <a:rPr lang="en-US" dirty="0">
                          <a:solidFill>
                            <a:schemeClr val="tx1"/>
                          </a:solidFill>
                        </a:rPr>
                        <a:t>Paranormal fantasy romance</a:t>
                      </a:r>
                    </a:p>
                  </a:txBody>
                  <a:tcPr/>
                </a:tc>
                <a:tc>
                  <a:txBody>
                    <a:bodyPr/>
                    <a:lstStyle/>
                    <a:p>
                      <a:r>
                        <a:rPr lang="en-US" dirty="0">
                          <a:solidFill>
                            <a:schemeClr val="tx1"/>
                          </a:solidFill>
                        </a:rPr>
                        <a:t>Enemies to lovers</a:t>
                      </a:r>
                    </a:p>
                  </a:txBody>
                  <a:tcPr/>
                </a:tc>
                <a:tc>
                  <a:txBody>
                    <a:bodyPr/>
                    <a:lstStyle/>
                    <a:p>
                      <a:r>
                        <a:rPr lang="en-US" dirty="0">
                          <a:solidFill>
                            <a:schemeClr val="tx1"/>
                          </a:solidFill>
                        </a:rPr>
                        <a:t>Dark Fantasy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Heroine tames hero</a:t>
                      </a:r>
                    </a:p>
                    <a:p>
                      <a:endParaRPr lang="en-US" dirty="0">
                        <a:solidFill>
                          <a:schemeClr val="tx1"/>
                        </a:solidFill>
                      </a:endParaRPr>
                    </a:p>
                  </a:txBody>
                  <a:tcPr/>
                </a:tc>
                <a:tc>
                  <a:txBody>
                    <a:bodyPr/>
                    <a:lstStyle/>
                    <a:p>
                      <a:pPr algn="ctr"/>
                      <a:r>
                        <a:rPr lang="en-US" dirty="0">
                          <a:solidFill>
                            <a:schemeClr val="tx1"/>
                          </a:solidFill>
                        </a:rPr>
                        <a:t>Talking about sex and alpha heroes</a:t>
                      </a:r>
                    </a:p>
                  </a:txBody>
                  <a:tcPr/>
                </a:tc>
                <a:tc>
                  <a:txBody>
                    <a:bodyPr/>
                    <a:lstStyle/>
                    <a:p>
                      <a:pPr algn="ctr"/>
                      <a:r>
                        <a:rPr lang="en-US" dirty="0">
                          <a:solidFill>
                            <a:schemeClr val="tx1"/>
                          </a:solidFill>
                        </a:rPr>
                        <a:t>Shock factor</a:t>
                      </a:r>
                    </a:p>
                  </a:txBody>
                  <a:tcPr/>
                </a:tc>
                <a:extLst>
                  <a:ext uri="{0D108BD9-81ED-4DB2-BD59-A6C34878D82A}">
                    <a16:rowId xmlns:a16="http://schemas.microsoft.com/office/drawing/2014/main" val="3479663035"/>
                  </a:ext>
                </a:extLst>
              </a:tr>
              <a:tr h="798532">
                <a:tc>
                  <a:txBody>
                    <a:bodyPr/>
                    <a:lstStyle/>
                    <a:p>
                      <a:r>
                        <a:rPr lang="en-US" dirty="0">
                          <a:solidFill>
                            <a:schemeClr val="tx1"/>
                          </a:solidFill>
                        </a:rPr>
                        <a:t>Fantasy romance</a:t>
                      </a:r>
                    </a:p>
                  </a:txBody>
                  <a:tcPr/>
                </a:tc>
                <a:tc>
                  <a:txBody>
                    <a:bodyPr/>
                    <a:lstStyle/>
                    <a:p>
                      <a:r>
                        <a:rPr lang="en-US" dirty="0">
                          <a:solidFill>
                            <a:schemeClr val="tx1"/>
                          </a:solidFill>
                        </a:rPr>
                        <a:t>Fated to love</a:t>
                      </a:r>
                    </a:p>
                  </a:txBody>
                  <a:tcPr/>
                </a:tc>
                <a:tc>
                  <a:txBody>
                    <a:bodyPr/>
                    <a:lstStyle/>
                    <a:p>
                      <a:r>
                        <a:rPr lang="en-US" dirty="0">
                          <a:solidFill>
                            <a:schemeClr val="tx1"/>
                          </a:solidFill>
                        </a:rPr>
                        <a:t>Action and adventure</a:t>
                      </a:r>
                    </a:p>
                  </a:txBody>
                  <a:tcPr/>
                </a:tc>
                <a:tc>
                  <a:txBody>
                    <a:bodyPr/>
                    <a:lstStyle/>
                    <a:p>
                      <a:r>
                        <a:rPr lang="en-US" dirty="0">
                          <a:solidFill>
                            <a:schemeClr val="tx1"/>
                          </a:solidFill>
                        </a:rPr>
                        <a:t>Epic</a:t>
                      </a:r>
                    </a:p>
                  </a:txBody>
                  <a:tcPr/>
                </a:tc>
                <a:tc>
                  <a:txBody>
                    <a:bodyPr/>
                    <a:lstStyle/>
                    <a:p>
                      <a:pPr algn="ctr"/>
                      <a:r>
                        <a:rPr lang="en-US" dirty="0">
                          <a:solidFill>
                            <a:schemeClr val="tx1"/>
                          </a:solidFill>
                        </a:rPr>
                        <a:t>Incognito curses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Drama and suspense</a:t>
                      </a:r>
                    </a:p>
                    <a:p>
                      <a:pPr algn="ctr"/>
                      <a:endParaRPr lang="en-US" dirty="0">
                        <a:solidFill>
                          <a:schemeClr val="tx1"/>
                        </a:solidFill>
                      </a:endParaRPr>
                    </a:p>
                  </a:txBody>
                  <a:tcPr/>
                </a:tc>
                <a:extLst>
                  <a:ext uri="{0D108BD9-81ED-4DB2-BD59-A6C34878D82A}">
                    <a16:rowId xmlns:a16="http://schemas.microsoft.com/office/drawing/2014/main" val="494330315"/>
                  </a:ext>
                </a:extLst>
              </a:tr>
              <a:tr h="558973">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endParaRPr lang="en-US" dirty="0">
                        <a:solidFill>
                          <a:schemeClr val="tx1"/>
                        </a:solidFill>
                      </a:endParaRPr>
                    </a:p>
                  </a:txBody>
                  <a:tcPr/>
                </a:tc>
                <a:tc>
                  <a:txBody>
                    <a:bodyPr/>
                    <a:lstStyle/>
                    <a:p>
                      <a:r>
                        <a:rPr lang="en-US" dirty="0">
                          <a:solidFill>
                            <a:schemeClr val="tx1"/>
                          </a:solidFill>
                        </a:rPr>
                        <a:t>friends</a:t>
                      </a:r>
                    </a:p>
                  </a:txBody>
                  <a:tcPr/>
                </a:tc>
                <a:tc>
                  <a:txBody>
                    <a:bodyPr/>
                    <a:lstStyle/>
                    <a:p>
                      <a:pPr algn="ctr"/>
                      <a:r>
                        <a:rPr lang="en-US" dirty="0">
                          <a:solidFill>
                            <a:schemeClr val="tx1"/>
                          </a:solidFill>
                        </a:rPr>
                        <a:t>Magical realism</a:t>
                      </a:r>
                    </a:p>
                  </a:txBody>
                  <a:tcPr/>
                </a:tc>
                <a:tc>
                  <a:txBody>
                    <a:bodyPr/>
                    <a:lstStyle/>
                    <a:p>
                      <a:pPr algn="ctr"/>
                      <a:r>
                        <a:rPr lang="en-US" dirty="0">
                          <a:solidFill>
                            <a:schemeClr val="tx1"/>
                          </a:solidFill>
                        </a:rPr>
                        <a:t>Hooks and surprises</a:t>
                      </a:r>
                    </a:p>
                  </a:txBody>
                  <a:tcPr/>
                </a:tc>
                <a:extLst>
                  <a:ext uri="{0D108BD9-81ED-4DB2-BD59-A6C34878D82A}">
                    <a16:rowId xmlns:a16="http://schemas.microsoft.com/office/drawing/2014/main" val="2390025626"/>
                  </a:ext>
                </a:extLst>
              </a:tr>
            </a:tbl>
          </a:graphicData>
        </a:graphic>
      </p:graphicFrame>
      <p:sp>
        <p:nvSpPr>
          <p:cNvPr id="5" name="TextBox 4">
            <a:extLst>
              <a:ext uri="{FF2B5EF4-FFF2-40B4-BE49-F238E27FC236}">
                <a16:creationId xmlns:a16="http://schemas.microsoft.com/office/drawing/2014/main" id="{A6E58931-AC58-D064-3738-4126F53B6A1B}"/>
              </a:ext>
            </a:extLst>
          </p:cNvPr>
          <p:cNvSpPr txBox="1"/>
          <p:nvPr/>
        </p:nvSpPr>
        <p:spPr>
          <a:xfrm rot="20379689">
            <a:off x="280635" y="1319407"/>
            <a:ext cx="1869294" cy="523220"/>
          </a:xfrm>
          <a:prstGeom prst="rect">
            <a:avLst/>
          </a:prstGeom>
          <a:noFill/>
        </p:spPr>
        <p:txBody>
          <a:bodyPr wrap="none" rtlCol="0">
            <a:spAutoFit/>
          </a:bodyPr>
          <a:lstStyle/>
          <a:p>
            <a:r>
              <a:rPr lang="en-US" sz="2800" dirty="0">
                <a:solidFill>
                  <a:schemeClr val="bg1"/>
                </a:solidFill>
              </a:rPr>
              <a:t>Start over</a:t>
            </a:r>
          </a:p>
        </p:txBody>
      </p:sp>
    </p:spTree>
    <p:extLst>
      <p:ext uri="{BB962C8B-B14F-4D97-AF65-F5344CB8AC3E}">
        <p14:creationId xmlns:p14="http://schemas.microsoft.com/office/powerpoint/2010/main" val="4584295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89C7-9FB3-48CA-8B0A-CEEE540AA0CE}"/>
              </a:ext>
            </a:extLst>
          </p:cNvPr>
          <p:cNvSpPr>
            <a:spLocks noGrp="1"/>
          </p:cNvSpPr>
          <p:nvPr>
            <p:ph type="ctrTitle"/>
          </p:nvPr>
        </p:nvSpPr>
        <p:spPr>
          <a:xfrm>
            <a:off x="1659702" y="512469"/>
            <a:ext cx="8872595" cy="1422274"/>
          </a:xfrm>
          <a:noFill/>
        </p:spPr>
        <p:txBody>
          <a:bodyPr/>
          <a:lstStyle/>
          <a:p>
            <a:r>
              <a:rPr lang="en-US" dirty="0">
                <a:solidFill>
                  <a:schemeClr val="bg1">
                    <a:lumMod val="75000"/>
                  </a:schemeClr>
                </a:solidFill>
              </a:rPr>
              <a:t>Case Study #2</a:t>
            </a:r>
          </a:p>
        </p:txBody>
      </p:sp>
      <p:sp>
        <p:nvSpPr>
          <p:cNvPr id="6" name="Text Placeholder 5">
            <a:extLst>
              <a:ext uri="{FF2B5EF4-FFF2-40B4-BE49-F238E27FC236}">
                <a16:creationId xmlns:a16="http://schemas.microsoft.com/office/drawing/2014/main" id="{6ABA2ABB-7D20-4778-A44D-4FCBD36DDDB8}"/>
              </a:ext>
            </a:extLst>
          </p:cNvPr>
          <p:cNvSpPr>
            <a:spLocks noGrp="1"/>
          </p:cNvSpPr>
          <p:nvPr>
            <p:ph type="body" sz="quarter" idx="19"/>
          </p:nvPr>
        </p:nvSpPr>
        <p:spPr>
          <a:xfrm>
            <a:off x="1215283" y="1934744"/>
            <a:ext cx="10523525" cy="4036994"/>
          </a:xfrm>
          <a:solidFill>
            <a:schemeClr val="bg1"/>
          </a:solidFill>
        </p:spPr>
        <p:txBody>
          <a:bodyPr>
            <a:normAutofit/>
          </a:bodyPr>
          <a:lstStyle/>
          <a:p>
            <a:endParaRPr lang="en-US" sz="2400" dirty="0"/>
          </a:p>
        </p:txBody>
      </p:sp>
      <p:sp>
        <p:nvSpPr>
          <p:cNvPr id="2" name="Slide Number Placeholder 1">
            <a:extLst>
              <a:ext uri="{FF2B5EF4-FFF2-40B4-BE49-F238E27FC236}">
                <a16:creationId xmlns:a16="http://schemas.microsoft.com/office/drawing/2014/main" id="{9BA3CD63-8215-46F6-8CC1-5F64609872B9}"/>
              </a:ext>
            </a:extLst>
          </p:cNvPr>
          <p:cNvSpPr>
            <a:spLocks noGrp="1"/>
          </p:cNvSpPr>
          <p:nvPr>
            <p:ph type="sldNum" sz="quarter" idx="12"/>
          </p:nvPr>
        </p:nvSpPr>
        <p:spPr/>
        <p:txBody>
          <a:bodyPr/>
          <a:lstStyle/>
          <a:p>
            <a:fld id="{2F639228-50FA-4E74-A1E2-36410642796A}" type="slidenum">
              <a:rPr lang="en-US" smtClean="0"/>
              <a:pPr/>
              <a:t>45</a:t>
            </a:fld>
            <a:endParaRPr lang="en-US" dirty="0"/>
          </a:p>
        </p:txBody>
      </p:sp>
      <p:sp>
        <p:nvSpPr>
          <p:cNvPr id="18" name="TextBox 17">
            <a:extLst>
              <a:ext uri="{FF2B5EF4-FFF2-40B4-BE49-F238E27FC236}">
                <a16:creationId xmlns:a16="http://schemas.microsoft.com/office/drawing/2014/main" id="{3C714817-401D-96E3-D05F-E3AFF4AAAECB}"/>
              </a:ext>
            </a:extLst>
          </p:cNvPr>
          <p:cNvSpPr txBox="1"/>
          <p:nvPr/>
        </p:nvSpPr>
        <p:spPr>
          <a:xfrm rot="20509899">
            <a:off x="272806" y="1304998"/>
            <a:ext cx="2013052" cy="584775"/>
          </a:xfrm>
          <a:prstGeom prst="rect">
            <a:avLst/>
          </a:prstGeom>
          <a:noFill/>
        </p:spPr>
        <p:txBody>
          <a:bodyPr wrap="none" rtlCol="0">
            <a:spAutoFit/>
          </a:bodyPr>
          <a:lstStyle/>
          <a:p>
            <a:r>
              <a:rPr lang="en-US" sz="3200" dirty="0">
                <a:solidFill>
                  <a:schemeClr val="bg1"/>
                </a:solidFill>
              </a:rPr>
              <a:t>Branding</a:t>
            </a:r>
          </a:p>
        </p:txBody>
      </p:sp>
      <p:sp>
        <p:nvSpPr>
          <p:cNvPr id="3" name="TextBox 2">
            <a:extLst>
              <a:ext uri="{FF2B5EF4-FFF2-40B4-BE49-F238E27FC236}">
                <a16:creationId xmlns:a16="http://schemas.microsoft.com/office/drawing/2014/main" id="{608A91FB-9F72-CE18-A6D3-EE6E0A7D2F6E}"/>
              </a:ext>
            </a:extLst>
          </p:cNvPr>
          <p:cNvSpPr txBox="1"/>
          <p:nvPr/>
        </p:nvSpPr>
        <p:spPr>
          <a:xfrm>
            <a:off x="314793" y="3297836"/>
            <a:ext cx="184731" cy="369332"/>
          </a:xfrm>
          <a:prstGeom prst="rect">
            <a:avLst/>
          </a:prstGeom>
          <a:solidFill>
            <a:schemeClr val="tx1"/>
          </a:solidFill>
        </p:spPr>
        <p:txBody>
          <a:bodyPr wrap="none" rtlCol="0">
            <a:spAutoFit/>
          </a:bodyPr>
          <a:lstStyle/>
          <a:p>
            <a:endParaRPr lang="en-US" dirty="0"/>
          </a:p>
        </p:txBody>
      </p:sp>
      <p:pic>
        <p:nvPicPr>
          <p:cNvPr id="7" name="Picture 6" descr="Graphical user interface, website&#10;&#10;Description automatically generated">
            <a:extLst>
              <a:ext uri="{FF2B5EF4-FFF2-40B4-BE49-F238E27FC236}">
                <a16:creationId xmlns:a16="http://schemas.microsoft.com/office/drawing/2014/main" id="{A44AB563-4D7D-37C8-560F-A05B7722F95E}"/>
              </a:ext>
            </a:extLst>
          </p:cNvPr>
          <p:cNvPicPr>
            <a:picLocks noChangeAspect="1"/>
          </p:cNvPicPr>
          <p:nvPr/>
        </p:nvPicPr>
        <p:blipFill>
          <a:blip r:embed="rId2"/>
          <a:stretch>
            <a:fillRect/>
          </a:stretch>
        </p:blipFill>
        <p:spPr>
          <a:xfrm>
            <a:off x="1407642" y="1950210"/>
            <a:ext cx="4317168" cy="2698230"/>
          </a:xfrm>
          <a:prstGeom prst="rect">
            <a:avLst/>
          </a:prstGeom>
        </p:spPr>
      </p:pic>
      <p:pic>
        <p:nvPicPr>
          <p:cNvPr id="10" name="Picture 9" descr="Graphical user interface&#10;&#10;Description automatically generated">
            <a:extLst>
              <a:ext uri="{FF2B5EF4-FFF2-40B4-BE49-F238E27FC236}">
                <a16:creationId xmlns:a16="http://schemas.microsoft.com/office/drawing/2014/main" id="{B990F1F6-5063-EE89-B67A-EE44BDD19FAE}"/>
              </a:ext>
            </a:extLst>
          </p:cNvPr>
          <p:cNvPicPr>
            <a:picLocks noChangeAspect="1"/>
          </p:cNvPicPr>
          <p:nvPr/>
        </p:nvPicPr>
        <p:blipFill>
          <a:blip r:embed="rId3"/>
          <a:stretch>
            <a:fillRect/>
          </a:stretch>
        </p:blipFill>
        <p:spPr>
          <a:xfrm>
            <a:off x="5987495" y="1947465"/>
            <a:ext cx="5488627" cy="3643547"/>
          </a:xfrm>
          <a:prstGeom prst="rect">
            <a:avLst/>
          </a:prstGeom>
        </p:spPr>
      </p:pic>
    </p:spTree>
    <p:extLst>
      <p:ext uri="{BB962C8B-B14F-4D97-AF65-F5344CB8AC3E}">
        <p14:creationId xmlns:p14="http://schemas.microsoft.com/office/powerpoint/2010/main" val="30749691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9089C7-9FB3-48CA-8B0A-CEEE540AA0CE}"/>
              </a:ext>
            </a:extLst>
          </p:cNvPr>
          <p:cNvSpPr>
            <a:spLocks noGrp="1"/>
          </p:cNvSpPr>
          <p:nvPr>
            <p:ph type="ctrTitle"/>
          </p:nvPr>
        </p:nvSpPr>
        <p:spPr>
          <a:xfrm>
            <a:off x="1659702" y="512469"/>
            <a:ext cx="8872595" cy="1422274"/>
          </a:xfrm>
          <a:noFill/>
        </p:spPr>
        <p:txBody>
          <a:bodyPr/>
          <a:lstStyle/>
          <a:p>
            <a:r>
              <a:rPr lang="en-US" dirty="0">
                <a:solidFill>
                  <a:schemeClr val="bg1">
                    <a:lumMod val="75000"/>
                  </a:schemeClr>
                </a:solidFill>
              </a:rPr>
              <a:t>Case Study #2</a:t>
            </a:r>
          </a:p>
        </p:txBody>
      </p:sp>
      <p:sp>
        <p:nvSpPr>
          <p:cNvPr id="6" name="Text Placeholder 5">
            <a:extLst>
              <a:ext uri="{FF2B5EF4-FFF2-40B4-BE49-F238E27FC236}">
                <a16:creationId xmlns:a16="http://schemas.microsoft.com/office/drawing/2014/main" id="{6ABA2ABB-7D20-4778-A44D-4FCBD36DDDB8}"/>
              </a:ext>
            </a:extLst>
          </p:cNvPr>
          <p:cNvSpPr>
            <a:spLocks noGrp="1"/>
          </p:cNvSpPr>
          <p:nvPr>
            <p:ph type="body" sz="quarter" idx="19"/>
          </p:nvPr>
        </p:nvSpPr>
        <p:spPr>
          <a:xfrm>
            <a:off x="1215283" y="1934744"/>
            <a:ext cx="10523525" cy="4036994"/>
          </a:xfrm>
          <a:solidFill>
            <a:schemeClr val="bg1"/>
          </a:solidFill>
        </p:spPr>
        <p:txBody>
          <a:bodyPr>
            <a:normAutofit lnSpcReduction="10000"/>
          </a:bodyPr>
          <a:lstStyle/>
          <a:p>
            <a:r>
              <a:rPr lang="en-US" sz="2400" dirty="0">
                <a:solidFill>
                  <a:schemeClr val="tx1"/>
                </a:solidFill>
              </a:rPr>
              <a:t>Content marketing: Facebook, Instagram, and TikTok (on influencer account).</a:t>
            </a:r>
          </a:p>
          <a:p>
            <a:r>
              <a:rPr lang="en-US" sz="2400" dirty="0">
                <a:solidFill>
                  <a:schemeClr val="tx1"/>
                </a:solidFill>
              </a:rPr>
              <a:t>Social media marketing:  TikTok (marketing account)</a:t>
            </a:r>
          </a:p>
          <a:p>
            <a:r>
              <a:rPr lang="en-US" sz="2400" dirty="0">
                <a:solidFill>
                  <a:schemeClr val="tx1"/>
                </a:solidFill>
              </a:rPr>
              <a:t>SEO: Images and book trailer, quotes (short and long) on FB, free series short story, cover reveal, pre-order, and going live, continue with first in series posts. </a:t>
            </a:r>
          </a:p>
          <a:p>
            <a:r>
              <a:rPr lang="en-US" sz="2400" dirty="0">
                <a:solidFill>
                  <a:schemeClr val="tx1"/>
                </a:solidFill>
              </a:rPr>
              <a:t>Email Marketing: Reader’s Pick for next story.</a:t>
            </a:r>
          </a:p>
          <a:p>
            <a:r>
              <a:rPr lang="en-US" sz="2400" dirty="0">
                <a:solidFill>
                  <a:schemeClr val="tx1"/>
                </a:solidFill>
              </a:rPr>
              <a:t>Pay Per Click marketing: AMS ads for KU books. No FB. Use budget for TikTok (marketing account)</a:t>
            </a:r>
          </a:p>
          <a:p>
            <a:r>
              <a:rPr lang="en-US" sz="2400" dirty="0">
                <a:solidFill>
                  <a:schemeClr val="tx1"/>
                </a:solidFill>
              </a:rPr>
              <a:t>Influencer Marketing: Tik Tok and reaching out to other </a:t>
            </a:r>
            <a:r>
              <a:rPr lang="en-US" sz="2400" dirty="0" err="1">
                <a:solidFill>
                  <a:schemeClr val="tx1"/>
                </a:solidFill>
              </a:rPr>
              <a:t>Booktok</a:t>
            </a:r>
            <a:r>
              <a:rPr lang="en-US" sz="2400" dirty="0">
                <a:solidFill>
                  <a:schemeClr val="tx1"/>
                </a:solidFill>
              </a:rPr>
              <a:t> reviewers and </a:t>
            </a:r>
            <a:r>
              <a:rPr lang="en-US" sz="2400" dirty="0" err="1">
                <a:solidFill>
                  <a:schemeClr val="tx1"/>
                </a:solidFill>
              </a:rPr>
              <a:t>instagrammers</a:t>
            </a:r>
            <a:r>
              <a:rPr lang="en-US" sz="2400" dirty="0">
                <a:solidFill>
                  <a:schemeClr val="tx1"/>
                </a:solidFill>
              </a:rPr>
              <a:t>.</a:t>
            </a:r>
          </a:p>
        </p:txBody>
      </p:sp>
      <p:sp>
        <p:nvSpPr>
          <p:cNvPr id="2" name="Slide Number Placeholder 1">
            <a:extLst>
              <a:ext uri="{FF2B5EF4-FFF2-40B4-BE49-F238E27FC236}">
                <a16:creationId xmlns:a16="http://schemas.microsoft.com/office/drawing/2014/main" id="{9BA3CD63-8215-46F6-8CC1-5F64609872B9}"/>
              </a:ext>
            </a:extLst>
          </p:cNvPr>
          <p:cNvSpPr>
            <a:spLocks noGrp="1"/>
          </p:cNvSpPr>
          <p:nvPr>
            <p:ph type="sldNum" sz="quarter" idx="12"/>
          </p:nvPr>
        </p:nvSpPr>
        <p:spPr/>
        <p:txBody>
          <a:bodyPr/>
          <a:lstStyle/>
          <a:p>
            <a:fld id="{2F639228-50FA-4E74-A1E2-36410642796A}" type="slidenum">
              <a:rPr lang="en-US" smtClean="0"/>
              <a:pPr/>
              <a:t>46</a:t>
            </a:fld>
            <a:endParaRPr lang="en-US" dirty="0"/>
          </a:p>
        </p:txBody>
      </p:sp>
      <p:sp>
        <p:nvSpPr>
          <p:cNvPr id="18" name="TextBox 17">
            <a:extLst>
              <a:ext uri="{FF2B5EF4-FFF2-40B4-BE49-F238E27FC236}">
                <a16:creationId xmlns:a16="http://schemas.microsoft.com/office/drawing/2014/main" id="{3C714817-401D-96E3-D05F-E3AFF4AAAECB}"/>
              </a:ext>
            </a:extLst>
          </p:cNvPr>
          <p:cNvSpPr txBox="1"/>
          <p:nvPr/>
        </p:nvSpPr>
        <p:spPr>
          <a:xfrm rot="20509899">
            <a:off x="105556" y="1173750"/>
            <a:ext cx="2219454" cy="584775"/>
          </a:xfrm>
          <a:prstGeom prst="rect">
            <a:avLst/>
          </a:prstGeom>
          <a:noFill/>
        </p:spPr>
        <p:txBody>
          <a:bodyPr wrap="none" rtlCol="0">
            <a:spAutoFit/>
          </a:bodyPr>
          <a:lstStyle/>
          <a:p>
            <a:r>
              <a:rPr lang="en-US" sz="3200" dirty="0">
                <a:solidFill>
                  <a:schemeClr val="bg1"/>
                </a:solidFill>
              </a:rPr>
              <a:t>Marketing</a:t>
            </a:r>
          </a:p>
        </p:txBody>
      </p:sp>
    </p:spTree>
    <p:extLst>
      <p:ext uri="{BB962C8B-B14F-4D97-AF65-F5344CB8AC3E}">
        <p14:creationId xmlns:p14="http://schemas.microsoft.com/office/powerpoint/2010/main" val="8497236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tx1"/>
          </a:fgClr>
          <a:bgClr>
            <a:schemeClr val="tx1"/>
          </a:bgClr>
        </a:patt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3C1BB4-2A39-89C4-F396-68CFC1124AB0}"/>
              </a:ext>
            </a:extLst>
          </p:cNvPr>
          <p:cNvSpPr>
            <a:spLocks noGrp="1"/>
          </p:cNvSpPr>
          <p:nvPr>
            <p:ph type="sldNum" sz="quarter" idx="12"/>
          </p:nvPr>
        </p:nvSpPr>
        <p:spPr/>
        <p:txBody>
          <a:bodyPr/>
          <a:lstStyle/>
          <a:p>
            <a:fld id="{2F639228-50FA-4E74-A1E2-36410642796A}" type="slidenum">
              <a:rPr lang="en-US" smtClean="0"/>
              <a:pPr/>
              <a:t>47</a:t>
            </a:fld>
            <a:endParaRPr lang="en-US" dirty="0"/>
          </a:p>
        </p:txBody>
      </p:sp>
      <p:pic>
        <p:nvPicPr>
          <p:cNvPr id="10" name="Picture 9" descr="Graphical user interface, application&#10;&#10;Description automatically generated">
            <a:extLst>
              <a:ext uri="{FF2B5EF4-FFF2-40B4-BE49-F238E27FC236}">
                <a16:creationId xmlns:a16="http://schemas.microsoft.com/office/drawing/2014/main" id="{279DB256-ECCF-9DBB-CD71-928E0D47B6E9}"/>
              </a:ext>
            </a:extLst>
          </p:cNvPr>
          <p:cNvPicPr>
            <a:picLocks noChangeAspect="1"/>
          </p:cNvPicPr>
          <p:nvPr/>
        </p:nvPicPr>
        <p:blipFill>
          <a:blip r:embed="rId2"/>
          <a:stretch>
            <a:fillRect/>
          </a:stretch>
        </p:blipFill>
        <p:spPr>
          <a:xfrm>
            <a:off x="122578" y="374754"/>
            <a:ext cx="2743200" cy="5936975"/>
          </a:xfrm>
          <a:prstGeom prst="rect">
            <a:avLst/>
          </a:prstGeom>
        </p:spPr>
      </p:pic>
      <p:pic>
        <p:nvPicPr>
          <p:cNvPr id="12" name="Picture 11" descr="Graphical user interface, application&#10;&#10;Description automatically generated">
            <a:extLst>
              <a:ext uri="{FF2B5EF4-FFF2-40B4-BE49-F238E27FC236}">
                <a16:creationId xmlns:a16="http://schemas.microsoft.com/office/drawing/2014/main" id="{62F0C43D-AB92-81E6-D94E-5ECED4594AB8}"/>
              </a:ext>
            </a:extLst>
          </p:cNvPr>
          <p:cNvPicPr>
            <a:picLocks noChangeAspect="1"/>
          </p:cNvPicPr>
          <p:nvPr/>
        </p:nvPicPr>
        <p:blipFill>
          <a:blip r:embed="rId3"/>
          <a:stretch>
            <a:fillRect/>
          </a:stretch>
        </p:blipFill>
        <p:spPr>
          <a:xfrm>
            <a:off x="6252408" y="460512"/>
            <a:ext cx="2743200" cy="5936975"/>
          </a:xfrm>
          <a:prstGeom prst="rect">
            <a:avLst/>
          </a:prstGeom>
        </p:spPr>
      </p:pic>
      <p:pic>
        <p:nvPicPr>
          <p:cNvPr id="14" name="Picture 13" descr="Graphical user interface&#10;&#10;Description automatically generated">
            <a:extLst>
              <a:ext uri="{FF2B5EF4-FFF2-40B4-BE49-F238E27FC236}">
                <a16:creationId xmlns:a16="http://schemas.microsoft.com/office/drawing/2014/main" id="{3A552163-6DF4-810F-34FC-AB031CF4D746}"/>
              </a:ext>
            </a:extLst>
          </p:cNvPr>
          <p:cNvPicPr>
            <a:picLocks noChangeAspect="1"/>
          </p:cNvPicPr>
          <p:nvPr/>
        </p:nvPicPr>
        <p:blipFill>
          <a:blip r:embed="rId4"/>
          <a:stretch>
            <a:fillRect/>
          </a:stretch>
        </p:blipFill>
        <p:spPr>
          <a:xfrm>
            <a:off x="3196393" y="374754"/>
            <a:ext cx="2822450" cy="6108492"/>
          </a:xfrm>
          <a:prstGeom prst="rect">
            <a:avLst/>
          </a:prstGeom>
        </p:spPr>
      </p:pic>
      <p:pic>
        <p:nvPicPr>
          <p:cNvPr id="16" name="Picture 15" descr="Graphical user interface, text, application, email&#10;&#10;Description automatically generated">
            <a:extLst>
              <a:ext uri="{FF2B5EF4-FFF2-40B4-BE49-F238E27FC236}">
                <a16:creationId xmlns:a16="http://schemas.microsoft.com/office/drawing/2014/main" id="{C9A54EB4-C571-F2CA-5D74-A509D9C48BF4}"/>
              </a:ext>
            </a:extLst>
          </p:cNvPr>
          <p:cNvPicPr>
            <a:picLocks noChangeAspect="1"/>
          </p:cNvPicPr>
          <p:nvPr/>
        </p:nvPicPr>
        <p:blipFill>
          <a:blip r:embed="rId5"/>
          <a:stretch>
            <a:fillRect/>
          </a:stretch>
        </p:blipFill>
        <p:spPr>
          <a:xfrm>
            <a:off x="9229173" y="329028"/>
            <a:ext cx="2600810" cy="5628807"/>
          </a:xfrm>
          <a:prstGeom prst="rect">
            <a:avLst/>
          </a:prstGeom>
        </p:spPr>
      </p:pic>
    </p:spTree>
    <p:extLst>
      <p:ext uri="{BB962C8B-B14F-4D97-AF65-F5344CB8AC3E}">
        <p14:creationId xmlns:p14="http://schemas.microsoft.com/office/powerpoint/2010/main" val="2976168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pattFill prst="pct90">
          <a:fgClr>
            <a:schemeClr val="tx1"/>
          </a:fgClr>
          <a:bgClr>
            <a:schemeClr val="tx1"/>
          </a:bgClr>
        </a:patt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E20E96-1FF0-EDDF-3595-CE8C60BF08F9}"/>
              </a:ext>
            </a:extLst>
          </p:cNvPr>
          <p:cNvSpPr>
            <a:spLocks noGrp="1"/>
          </p:cNvSpPr>
          <p:nvPr>
            <p:ph type="sldNum" sz="quarter" idx="12"/>
          </p:nvPr>
        </p:nvSpPr>
        <p:spPr/>
        <p:txBody>
          <a:bodyPr/>
          <a:lstStyle/>
          <a:p>
            <a:fld id="{2F639228-50FA-4E74-A1E2-36410642796A}" type="slidenum">
              <a:rPr lang="en-US" smtClean="0"/>
              <a:pPr/>
              <a:t>48</a:t>
            </a:fld>
            <a:endParaRPr lang="en-US" dirty="0"/>
          </a:p>
        </p:txBody>
      </p:sp>
      <p:sp>
        <p:nvSpPr>
          <p:cNvPr id="5" name="Text Placeholder 4">
            <a:extLst>
              <a:ext uri="{FF2B5EF4-FFF2-40B4-BE49-F238E27FC236}">
                <a16:creationId xmlns:a16="http://schemas.microsoft.com/office/drawing/2014/main" id="{394F56A8-B4AF-18F7-6DE6-626141117B35}"/>
              </a:ext>
            </a:extLst>
          </p:cNvPr>
          <p:cNvSpPr>
            <a:spLocks noGrp="1"/>
          </p:cNvSpPr>
          <p:nvPr>
            <p:ph type="body" sz="quarter" idx="18"/>
          </p:nvPr>
        </p:nvSpPr>
        <p:spPr>
          <a:xfrm>
            <a:off x="1124262" y="1514007"/>
            <a:ext cx="9332167" cy="4863886"/>
          </a:xfrm>
        </p:spPr>
        <p:txBody>
          <a:bodyPr>
            <a:noAutofit/>
          </a:bodyPr>
          <a:lstStyle/>
          <a:p>
            <a:r>
              <a:rPr lang="en-US" sz="2800" b="0" i="0" dirty="0">
                <a:effectLst/>
                <a:latin typeface="system-ui"/>
              </a:rPr>
              <a:t>My Fb Group:</a:t>
            </a:r>
          </a:p>
          <a:p>
            <a:r>
              <a:rPr lang="en-US" sz="2800" b="0" i="0" dirty="0">
                <a:effectLst/>
                <a:latin typeface="system-ui"/>
              </a:rPr>
              <a:t> </a:t>
            </a:r>
            <a:r>
              <a:rPr lang="en-US" sz="2800" b="0" i="0" u="sng" dirty="0">
                <a:effectLst/>
                <a:latin typeface="inherit"/>
                <a:hlinkClick r:id="rId2">
                  <a:extLst>
                    <a:ext uri="{A12FA001-AC4F-418D-AE19-62706E023703}">
                      <ahyp:hlinkClr xmlns:ahyp="http://schemas.microsoft.com/office/drawing/2018/hyperlinkcolor" val="tx"/>
                    </a:ext>
                  </a:extLst>
                </a:hlinkClick>
              </a:rPr>
              <a:t>https://www.facebook.com/groups/gyptiktokmastery</a:t>
            </a:r>
            <a:r>
              <a:rPr lang="en-US" sz="2800" b="0" i="0" dirty="0">
                <a:effectLst/>
                <a:latin typeface="system-ui"/>
              </a:rPr>
              <a:t> </a:t>
            </a:r>
          </a:p>
          <a:p>
            <a:r>
              <a:rPr lang="en-US" sz="2800" b="0" i="0" dirty="0">
                <a:effectLst/>
                <a:latin typeface="system-ui"/>
              </a:rPr>
              <a:t>My </a:t>
            </a:r>
            <a:r>
              <a:rPr lang="en-US" sz="2800" b="0" i="0" dirty="0" err="1">
                <a:effectLst/>
                <a:latin typeface="system-ui"/>
              </a:rPr>
              <a:t>Youtube</a:t>
            </a:r>
            <a:r>
              <a:rPr lang="en-US" sz="2800" b="0" i="0" dirty="0">
                <a:effectLst/>
                <a:latin typeface="system-ui"/>
              </a:rPr>
              <a:t> (start with this video) </a:t>
            </a:r>
            <a:r>
              <a:rPr lang="en-US" sz="2800" b="0" i="0" u="sng" dirty="0">
                <a:effectLst/>
                <a:latin typeface="inherit"/>
                <a:hlinkClick r:id="rId3">
                  <a:extLst>
                    <a:ext uri="{A12FA001-AC4F-418D-AE19-62706E023703}">
                      <ahyp:hlinkClr xmlns:ahyp="http://schemas.microsoft.com/office/drawing/2018/hyperlinkcolor" val="tx"/>
                    </a:ext>
                  </a:extLst>
                </a:hlinkClick>
              </a:rPr>
              <a:t>https://www.youtube.com/watch?v=MPQpIuOEZrA&amp;t=710s</a:t>
            </a:r>
            <a:r>
              <a:rPr lang="en-US" sz="2800" b="0" i="0" dirty="0">
                <a:effectLst/>
                <a:latin typeface="system-ui"/>
              </a:rPr>
              <a:t> </a:t>
            </a:r>
          </a:p>
          <a:p>
            <a:r>
              <a:rPr lang="en-US" sz="2800" b="0" i="0" dirty="0">
                <a:effectLst/>
                <a:latin typeface="system-ui"/>
              </a:rPr>
              <a:t>My Course Link: </a:t>
            </a:r>
            <a:r>
              <a:rPr lang="en-US" sz="2800" b="0" i="0" u="sng" dirty="0">
                <a:effectLst/>
                <a:latin typeface="inherit"/>
                <a:hlinkClick r:id="rId4">
                  <a:extLst>
                    <a:ext uri="{A12FA001-AC4F-418D-AE19-62706E023703}">
                      <ahyp:hlinkClr xmlns:ahyp="http://schemas.microsoft.com/office/drawing/2018/hyperlinkcolor" val="tx"/>
                    </a:ext>
                  </a:extLst>
                </a:hlinkClick>
              </a:rPr>
              <a:t>https://sso.teachable.com/secure/242287/checkout/4342270/grow-your-publishing-tiktok-mastery</a:t>
            </a:r>
            <a:r>
              <a:rPr lang="en-US" sz="2800" b="0" i="0" dirty="0">
                <a:effectLst/>
                <a:latin typeface="system-ui"/>
              </a:rPr>
              <a:t> </a:t>
            </a:r>
          </a:p>
          <a:p>
            <a:r>
              <a:rPr lang="en-US" sz="2800" b="0" i="0" dirty="0">
                <a:effectLst/>
                <a:latin typeface="system-ui"/>
              </a:rPr>
              <a:t>I'll extend a discount code for people at the event: code is magnolia at checkout</a:t>
            </a:r>
            <a:endParaRPr lang="en-US" sz="2800" dirty="0"/>
          </a:p>
        </p:txBody>
      </p:sp>
      <p:sp>
        <p:nvSpPr>
          <p:cNvPr id="8" name="Text Placeholder 7">
            <a:extLst>
              <a:ext uri="{FF2B5EF4-FFF2-40B4-BE49-F238E27FC236}">
                <a16:creationId xmlns:a16="http://schemas.microsoft.com/office/drawing/2014/main" id="{16E96AB8-C6A0-3ADF-74F2-85008B55AB23}"/>
              </a:ext>
            </a:extLst>
          </p:cNvPr>
          <p:cNvSpPr>
            <a:spLocks noGrp="1"/>
          </p:cNvSpPr>
          <p:nvPr>
            <p:ph type="body" sz="quarter" idx="20"/>
          </p:nvPr>
        </p:nvSpPr>
        <p:spPr>
          <a:xfrm>
            <a:off x="1879914" y="570953"/>
            <a:ext cx="4216086" cy="761567"/>
          </a:xfrm>
        </p:spPr>
        <p:txBody>
          <a:bodyPr/>
          <a:lstStyle/>
          <a:p>
            <a:r>
              <a:rPr lang="en-US" dirty="0"/>
              <a:t>Bobby Kim</a:t>
            </a:r>
          </a:p>
        </p:txBody>
      </p:sp>
    </p:spTree>
    <p:extLst>
      <p:ext uri="{BB962C8B-B14F-4D97-AF65-F5344CB8AC3E}">
        <p14:creationId xmlns:p14="http://schemas.microsoft.com/office/powerpoint/2010/main" val="9243432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DA2DAD-5570-DCD6-0755-67EEF51BF1F1}"/>
              </a:ext>
            </a:extLst>
          </p:cNvPr>
          <p:cNvSpPr>
            <a:spLocks noGrp="1"/>
          </p:cNvSpPr>
          <p:nvPr>
            <p:ph type="sldNum" sz="quarter" idx="12"/>
          </p:nvPr>
        </p:nvSpPr>
        <p:spPr/>
        <p:txBody>
          <a:bodyPr/>
          <a:lstStyle/>
          <a:p>
            <a:fld id="{2F639228-50FA-4E74-A1E2-36410642796A}" type="slidenum">
              <a:rPr lang="en-US" smtClean="0"/>
              <a:pPr/>
              <a:t>49</a:t>
            </a:fld>
            <a:endParaRPr lang="en-US" dirty="0"/>
          </a:p>
        </p:txBody>
      </p:sp>
      <p:sp>
        <p:nvSpPr>
          <p:cNvPr id="3" name="Text Placeholder 2">
            <a:extLst>
              <a:ext uri="{FF2B5EF4-FFF2-40B4-BE49-F238E27FC236}">
                <a16:creationId xmlns:a16="http://schemas.microsoft.com/office/drawing/2014/main" id="{198FAA22-C7A3-8B57-1833-EF5C39FEE461}"/>
              </a:ext>
            </a:extLst>
          </p:cNvPr>
          <p:cNvSpPr>
            <a:spLocks noGrp="1"/>
          </p:cNvSpPr>
          <p:nvPr>
            <p:ph type="body" sz="quarter" idx="13"/>
          </p:nvPr>
        </p:nvSpPr>
        <p:spPr>
          <a:xfrm rot="20820000">
            <a:off x="5751750" y="2983011"/>
            <a:ext cx="2645962" cy="1730180"/>
          </a:xfrm>
        </p:spPr>
        <p:txBody>
          <a:bodyPr/>
          <a:lstStyle/>
          <a:p>
            <a:endParaRPr lang="en-US" dirty="0"/>
          </a:p>
        </p:txBody>
      </p:sp>
      <p:sp>
        <p:nvSpPr>
          <p:cNvPr id="4" name="Title 3">
            <a:extLst>
              <a:ext uri="{FF2B5EF4-FFF2-40B4-BE49-F238E27FC236}">
                <a16:creationId xmlns:a16="http://schemas.microsoft.com/office/drawing/2014/main" id="{7F15AD5C-592C-B813-E4E5-0D4F5A23D777}"/>
              </a:ext>
            </a:extLst>
          </p:cNvPr>
          <p:cNvSpPr>
            <a:spLocks noGrp="1"/>
          </p:cNvSpPr>
          <p:nvPr>
            <p:ph type="ctrTitle"/>
          </p:nvPr>
        </p:nvSpPr>
        <p:spPr>
          <a:xfrm rot="20760000">
            <a:off x="2250467" y="1656396"/>
            <a:ext cx="4282821" cy="1422274"/>
          </a:xfrm>
        </p:spPr>
        <p:txBody>
          <a:bodyPr/>
          <a:lstStyle/>
          <a:p>
            <a:endParaRPr lang="en-US"/>
          </a:p>
        </p:txBody>
      </p:sp>
    </p:spTree>
    <p:extLst>
      <p:ext uri="{BB962C8B-B14F-4D97-AF65-F5344CB8AC3E}">
        <p14:creationId xmlns:p14="http://schemas.microsoft.com/office/powerpoint/2010/main" val="3223812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25D513E-2F27-3A6F-4FA7-639F39926BEE}"/>
              </a:ext>
            </a:extLst>
          </p:cNvPr>
          <p:cNvSpPr>
            <a:spLocks noGrp="1"/>
          </p:cNvSpPr>
          <p:nvPr>
            <p:ph type="sldNum" sz="quarter" idx="12"/>
          </p:nvPr>
        </p:nvSpPr>
        <p:spPr/>
        <p:txBody>
          <a:bodyPr/>
          <a:lstStyle/>
          <a:p>
            <a:fld id="{2F639228-50FA-4E74-A1E2-36410642796A}" type="slidenum">
              <a:rPr lang="en-US" smtClean="0"/>
              <a:pPr/>
              <a:t>5</a:t>
            </a:fld>
            <a:endParaRPr lang="en-US" dirty="0"/>
          </a:p>
        </p:txBody>
      </p:sp>
      <p:sp>
        <p:nvSpPr>
          <p:cNvPr id="4" name="Text Placeholder 3">
            <a:extLst>
              <a:ext uri="{FF2B5EF4-FFF2-40B4-BE49-F238E27FC236}">
                <a16:creationId xmlns:a16="http://schemas.microsoft.com/office/drawing/2014/main" id="{C72C2462-5974-6D19-01BB-C0824B8A8FE4}"/>
              </a:ext>
            </a:extLst>
          </p:cNvPr>
          <p:cNvSpPr>
            <a:spLocks noGrp="1"/>
          </p:cNvSpPr>
          <p:nvPr>
            <p:ph type="body" sz="quarter" idx="13"/>
          </p:nvPr>
        </p:nvSpPr>
        <p:spPr>
          <a:xfrm>
            <a:off x="4630809" y="5505010"/>
            <a:ext cx="2421706" cy="1023962"/>
          </a:xfrm>
        </p:spPr>
        <p:txBody>
          <a:bodyPr/>
          <a:lstStyle/>
          <a:p>
            <a:r>
              <a:rPr lang="en-US" sz="8800" dirty="0"/>
              <a:t>What</a:t>
            </a:r>
          </a:p>
        </p:txBody>
      </p:sp>
      <p:sp>
        <p:nvSpPr>
          <p:cNvPr id="5" name="Title 4">
            <a:extLst>
              <a:ext uri="{FF2B5EF4-FFF2-40B4-BE49-F238E27FC236}">
                <a16:creationId xmlns:a16="http://schemas.microsoft.com/office/drawing/2014/main" id="{253EBEF7-70A8-68FE-5E30-B9F2F7CDCB44}"/>
              </a:ext>
            </a:extLst>
          </p:cNvPr>
          <p:cNvSpPr>
            <a:spLocks noGrp="1"/>
          </p:cNvSpPr>
          <p:nvPr>
            <p:ph type="ctrTitle"/>
          </p:nvPr>
        </p:nvSpPr>
        <p:spPr>
          <a:xfrm rot="559463">
            <a:off x="-239826" y="5782228"/>
            <a:ext cx="5338529" cy="1107015"/>
          </a:xfrm>
        </p:spPr>
        <p:txBody>
          <a:bodyPr/>
          <a:lstStyle/>
          <a:p>
            <a:r>
              <a:rPr lang="en-US" sz="8800" dirty="0"/>
              <a:t>Who &amp; How</a:t>
            </a:r>
          </a:p>
        </p:txBody>
      </p:sp>
      <p:sp>
        <p:nvSpPr>
          <p:cNvPr id="8" name="Text Placeholder 7">
            <a:extLst>
              <a:ext uri="{FF2B5EF4-FFF2-40B4-BE49-F238E27FC236}">
                <a16:creationId xmlns:a16="http://schemas.microsoft.com/office/drawing/2014/main" id="{F1388F29-CF7A-1171-8118-7FF7E4AD56A3}"/>
              </a:ext>
            </a:extLst>
          </p:cNvPr>
          <p:cNvSpPr>
            <a:spLocks noGrp="1"/>
          </p:cNvSpPr>
          <p:nvPr>
            <p:ph type="body" sz="quarter" idx="14"/>
          </p:nvPr>
        </p:nvSpPr>
        <p:spPr/>
        <p:txBody>
          <a:bodyPr/>
          <a:lstStyle/>
          <a:p>
            <a:r>
              <a:rPr lang="en-US" dirty="0"/>
              <a:t>Lola</a:t>
            </a:r>
          </a:p>
        </p:txBody>
      </p:sp>
      <p:sp>
        <p:nvSpPr>
          <p:cNvPr id="9" name="Text Placeholder 8">
            <a:extLst>
              <a:ext uri="{FF2B5EF4-FFF2-40B4-BE49-F238E27FC236}">
                <a16:creationId xmlns:a16="http://schemas.microsoft.com/office/drawing/2014/main" id="{99B56AA7-BA61-4041-688B-929BA5AC84C8}"/>
              </a:ext>
            </a:extLst>
          </p:cNvPr>
          <p:cNvSpPr>
            <a:spLocks noGrp="1"/>
          </p:cNvSpPr>
          <p:nvPr>
            <p:ph type="body" sz="quarter" idx="18"/>
          </p:nvPr>
        </p:nvSpPr>
        <p:spPr/>
        <p:txBody>
          <a:bodyPr/>
          <a:lstStyle/>
          <a:p>
            <a:r>
              <a:rPr lang="en-US" dirty="0"/>
              <a:t>Car </a:t>
            </a:r>
          </a:p>
          <a:p>
            <a:r>
              <a:rPr lang="en-US" dirty="0"/>
              <a:t>Rides</a:t>
            </a:r>
          </a:p>
        </p:txBody>
      </p:sp>
      <p:sp>
        <p:nvSpPr>
          <p:cNvPr id="10" name="Subtitle 9">
            <a:extLst>
              <a:ext uri="{FF2B5EF4-FFF2-40B4-BE49-F238E27FC236}">
                <a16:creationId xmlns:a16="http://schemas.microsoft.com/office/drawing/2014/main" id="{FCDD9384-DF3E-8F52-596B-BABA7AA2C606}"/>
              </a:ext>
            </a:extLst>
          </p:cNvPr>
          <p:cNvSpPr>
            <a:spLocks noGrp="1"/>
          </p:cNvSpPr>
          <p:nvPr>
            <p:ph type="subTitle" idx="1"/>
          </p:nvPr>
        </p:nvSpPr>
        <p:spPr>
          <a:xfrm rot="19902639">
            <a:off x="5830350" y="5022915"/>
            <a:ext cx="1597012" cy="538265"/>
          </a:xfrm>
        </p:spPr>
        <p:txBody>
          <a:bodyPr/>
          <a:lstStyle/>
          <a:p>
            <a:r>
              <a:rPr lang="en-US" dirty="0"/>
              <a:t>Purple</a:t>
            </a:r>
          </a:p>
          <a:p>
            <a:r>
              <a:rPr lang="en-US" dirty="0"/>
              <a:t>bows</a:t>
            </a:r>
          </a:p>
        </p:txBody>
      </p:sp>
      <p:sp>
        <p:nvSpPr>
          <p:cNvPr id="12" name="Text Placeholder 3">
            <a:extLst>
              <a:ext uri="{FF2B5EF4-FFF2-40B4-BE49-F238E27FC236}">
                <a16:creationId xmlns:a16="http://schemas.microsoft.com/office/drawing/2014/main" id="{F141FA7A-6AF9-0B70-D5E5-75A28F3A9F75}"/>
              </a:ext>
            </a:extLst>
          </p:cNvPr>
          <p:cNvSpPr txBox="1">
            <a:spLocks/>
          </p:cNvSpPr>
          <p:nvPr/>
        </p:nvSpPr>
        <p:spPr>
          <a:xfrm>
            <a:off x="7911728" y="5212227"/>
            <a:ext cx="3335008" cy="17301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11500" b="1" kern="1200" dirty="0">
                <a:ln w="47625" cap="flat">
                  <a:solidFill>
                    <a:schemeClr val="bg1"/>
                  </a:solidFill>
                  <a:round/>
                </a:ln>
                <a:solidFill>
                  <a:schemeClr val="bg2"/>
                </a:solidFill>
                <a:effectLst>
                  <a:outerShdw blurRad="50800" dist="38100" dir="2700000" algn="tl" rotWithShape="0">
                    <a:schemeClr val="accent5">
                      <a:lumMod val="50000"/>
                      <a:alpha val="40000"/>
                    </a:schemeClr>
                  </a:outerShdw>
                </a:effectLst>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8800" dirty="0"/>
              <a:t>Where</a:t>
            </a:r>
          </a:p>
        </p:txBody>
      </p:sp>
      <p:sp>
        <p:nvSpPr>
          <p:cNvPr id="13" name="Text Placeholder 3">
            <a:extLst>
              <a:ext uri="{FF2B5EF4-FFF2-40B4-BE49-F238E27FC236}">
                <a16:creationId xmlns:a16="http://schemas.microsoft.com/office/drawing/2014/main" id="{DEEAAC04-B215-20C6-AD8D-F67F3F909CE1}"/>
              </a:ext>
            </a:extLst>
          </p:cNvPr>
          <p:cNvSpPr txBox="1">
            <a:spLocks/>
          </p:cNvSpPr>
          <p:nvPr/>
        </p:nvSpPr>
        <p:spPr>
          <a:xfrm rot="20820000">
            <a:off x="9726881" y="-108226"/>
            <a:ext cx="2833137" cy="17301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lang="en-US" sz="11500" b="1" kern="1200" dirty="0">
                <a:ln w="47625" cap="flat">
                  <a:solidFill>
                    <a:schemeClr val="bg1"/>
                  </a:solidFill>
                  <a:round/>
                </a:ln>
                <a:solidFill>
                  <a:schemeClr val="bg2"/>
                </a:solidFill>
                <a:effectLst>
                  <a:outerShdw blurRad="50800" dist="38100" dir="2700000" algn="tl" rotWithShape="0">
                    <a:schemeClr val="accent5">
                      <a:lumMod val="50000"/>
                      <a:alpha val="40000"/>
                    </a:schemeClr>
                  </a:outerShdw>
                </a:effectLst>
                <a:latin typeface="+mj-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27" name="Picture Placeholder 26" descr="A picture containing dog, grass, outdoor, mammal&#10;&#10;Description automatically generated">
            <a:extLst>
              <a:ext uri="{FF2B5EF4-FFF2-40B4-BE49-F238E27FC236}">
                <a16:creationId xmlns:a16="http://schemas.microsoft.com/office/drawing/2014/main" id="{0987C043-EDFA-074B-A97A-67F118CE6EBA}"/>
              </a:ext>
            </a:extLst>
          </p:cNvPr>
          <p:cNvPicPr>
            <a:picLocks noGrp="1" noChangeAspect="1"/>
          </p:cNvPicPr>
          <p:nvPr>
            <p:ph type="pic" sz="quarter" idx="19"/>
          </p:nvPr>
        </p:nvPicPr>
        <p:blipFill>
          <a:blip r:embed="rId2"/>
          <a:srcRect l="13924" r="13924"/>
          <a:stretch>
            <a:fillRect/>
          </a:stretch>
        </p:blipFill>
        <p:spPr>
          <a:xfrm>
            <a:off x="4994180" y="2350234"/>
            <a:ext cx="3024000" cy="2773735"/>
          </a:xfrm>
        </p:spPr>
      </p:pic>
      <p:pic>
        <p:nvPicPr>
          <p:cNvPr id="39" name="Picture Placeholder 38" descr="A dog looking out a window&#10;&#10;Description automatically generated with medium confidence">
            <a:extLst>
              <a:ext uri="{FF2B5EF4-FFF2-40B4-BE49-F238E27FC236}">
                <a16:creationId xmlns:a16="http://schemas.microsoft.com/office/drawing/2014/main" id="{853381A1-8D8F-4E0E-0914-0AFEB3B91A21}"/>
              </a:ext>
            </a:extLst>
          </p:cNvPr>
          <p:cNvPicPr>
            <a:picLocks noGrp="1" noChangeAspect="1"/>
          </p:cNvPicPr>
          <p:nvPr>
            <p:ph type="pic" sz="quarter" idx="20"/>
          </p:nvPr>
        </p:nvPicPr>
        <p:blipFill>
          <a:blip r:embed="rId3"/>
          <a:srcRect l="13126" r="13126"/>
          <a:stretch>
            <a:fillRect/>
          </a:stretch>
        </p:blipFill>
        <p:spPr/>
      </p:pic>
      <p:pic>
        <p:nvPicPr>
          <p:cNvPr id="47" name="Picture Placeholder 46" descr="A picture containing grass, dog, outdoor, white&#10;&#10;Description automatically generated">
            <a:extLst>
              <a:ext uri="{FF2B5EF4-FFF2-40B4-BE49-F238E27FC236}">
                <a16:creationId xmlns:a16="http://schemas.microsoft.com/office/drawing/2014/main" id="{D3F6FE27-8183-08CD-6D72-56F0A8FA806D}"/>
              </a:ext>
            </a:extLst>
          </p:cNvPr>
          <p:cNvPicPr>
            <a:picLocks noGrp="1" noChangeAspect="1"/>
          </p:cNvPicPr>
          <p:nvPr>
            <p:ph type="pic" sz="quarter" idx="15"/>
          </p:nvPr>
        </p:nvPicPr>
        <p:blipFill>
          <a:blip r:embed="rId4"/>
          <a:srcRect l="17557" r="17557"/>
          <a:stretch>
            <a:fillRect/>
          </a:stretch>
        </p:blipFill>
        <p:spPr/>
      </p:pic>
      <p:sp>
        <p:nvSpPr>
          <p:cNvPr id="49" name="TextBox 48">
            <a:extLst>
              <a:ext uri="{FF2B5EF4-FFF2-40B4-BE49-F238E27FC236}">
                <a16:creationId xmlns:a16="http://schemas.microsoft.com/office/drawing/2014/main" id="{3E282C32-3D05-7691-8086-7C3169B603FC}"/>
              </a:ext>
            </a:extLst>
          </p:cNvPr>
          <p:cNvSpPr txBox="1"/>
          <p:nvPr/>
        </p:nvSpPr>
        <p:spPr>
          <a:xfrm>
            <a:off x="5214001" y="329028"/>
            <a:ext cx="2804179" cy="1569660"/>
          </a:xfrm>
          <a:prstGeom prst="rect">
            <a:avLst/>
          </a:prstGeom>
          <a:noFill/>
        </p:spPr>
        <p:txBody>
          <a:bodyPr wrap="square" rtlCol="0">
            <a:spAutoFit/>
          </a:bodyPr>
          <a:lstStyle/>
          <a:p>
            <a:r>
              <a:rPr kumimoji="0" lang="en-US" sz="9600" b="1" i="0" u="none" strike="noStrike" kern="1200" cap="none" spc="0" normalizeH="0" baseline="0" noProof="0" dirty="0">
                <a:ln w="47625">
                  <a:solidFill>
                    <a:prstClr val="white"/>
                  </a:solidFill>
                </a:ln>
                <a:solidFill>
                  <a:srgbClr val="FFA300"/>
                </a:solidFill>
                <a:effectLst>
                  <a:outerShdw blurRad="50800" dist="38100" dir="2700000" algn="tl" rotWithShape="0">
                    <a:srgbClr val="36A1FF">
                      <a:lumMod val="50000"/>
                      <a:alpha val="40000"/>
                    </a:srgbClr>
                  </a:outerShdw>
                </a:effectLst>
                <a:uLnTx/>
                <a:uFillTx/>
                <a:latin typeface="Brush Script MT"/>
                <a:ea typeface="+mj-ea"/>
                <a:cs typeface="+mj-cs"/>
              </a:rPr>
              <a:t>Why</a:t>
            </a:r>
            <a:endParaRPr lang="en-US" dirty="0"/>
          </a:p>
        </p:txBody>
      </p:sp>
    </p:spTree>
    <p:extLst>
      <p:ext uri="{BB962C8B-B14F-4D97-AF65-F5344CB8AC3E}">
        <p14:creationId xmlns:p14="http://schemas.microsoft.com/office/powerpoint/2010/main" val="25453765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70">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2C7A5B-1843-738F-2AE0-043AA229CBA6}"/>
              </a:ext>
            </a:extLst>
          </p:cNvPr>
          <p:cNvSpPr>
            <a:spLocks noGrp="1"/>
          </p:cNvSpPr>
          <p:nvPr>
            <p:ph type="sldNum" sz="quarter" idx="12"/>
          </p:nvPr>
        </p:nvSpPr>
        <p:spPr/>
        <p:txBody>
          <a:bodyPr/>
          <a:lstStyle/>
          <a:p>
            <a:fld id="{2F639228-50FA-4E74-A1E2-36410642796A}" type="slidenum">
              <a:rPr lang="en-US" smtClean="0"/>
              <a:pPr/>
              <a:t>6</a:t>
            </a:fld>
            <a:endParaRPr lang="en-US" dirty="0"/>
          </a:p>
        </p:txBody>
      </p:sp>
      <p:graphicFrame>
        <p:nvGraphicFramePr>
          <p:cNvPr id="10" name="Diagram 9">
            <a:extLst>
              <a:ext uri="{FF2B5EF4-FFF2-40B4-BE49-F238E27FC236}">
                <a16:creationId xmlns:a16="http://schemas.microsoft.com/office/drawing/2014/main" id="{1D16E654-E4D6-62DD-F6FB-3B20F9D157E8}"/>
              </a:ext>
            </a:extLst>
          </p:cNvPr>
          <p:cNvGraphicFramePr/>
          <p:nvPr>
            <p:extLst>
              <p:ext uri="{D42A27DB-BD31-4B8C-83A1-F6EECF244321}">
                <p14:modId xmlns:p14="http://schemas.microsoft.com/office/powerpoint/2010/main" val="2526238792"/>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9" name="Straight Connector 18">
            <a:extLst>
              <a:ext uri="{FF2B5EF4-FFF2-40B4-BE49-F238E27FC236}">
                <a16:creationId xmlns:a16="http://schemas.microsoft.com/office/drawing/2014/main" id="{9B5475A6-62C8-75B0-098A-A7F909037787}"/>
              </a:ext>
            </a:extLst>
          </p:cNvPr>
          <p:cNvCxnSpPr>
            <a:cxnSpLocks/>
          </p:cNvCxnSpPr>
          <p:nvPr/>
        </p:nvCxnSpPr>
        <p:spPr>
          <a:xfrm>
            <a:off x="779489" y="5471410"/>
            <a:ext cx="1252511" cy="0"/>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8CB8A1F-B75E-A41A-9A62-384E0824989B}"/>
              </a:ext>
            </a:extLst>
          </p:cNvPr>
          <p:cNvCxnSpPr>
            <a:cxnSpLocks/>
          </p:cNvCxnSpPr>
          <p:nvPr/>
        </p:nvCxnSpPr>
        <p:spPr>
          <a:xfrm flipV="1">
            <a:off x="779489" y="1386589"/>
            <a:ext cx="0" cy="4084821"/>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4EFADC5-3295-1216-B627-45F60493AB0E}"/>
              </a:ext>
            </a:extLst>
          </p:cNvPr>
          <p:cNvCxnSpPr>
            <a:cxnSpLocks/>
          </p:cNvCxnSpPr>
          <p:nvPr/>
        </p:nvCxnSpPr>
        <p:spPr>
          <a:xfrm>
            <a:off x="779489" y="1379095"/>
            <a:ext cx="1034321" cy="7493"/>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35769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511E1D-39EA-919F-A8AE-4F998A9CE5E8}"/>
              </a:ext>
            </a:extLst>
          </p:cNvPr>
          <p:cNvSpPr>
            <a:spLocks noGrp="1"/>
          </p:cNvSpPr>
          <p:nvPr>
            <p:ph type="sldNum" sz="quarter" idx="12"/>
          </p:nvPr>
        </p:nvSpPr>
        <p:spPr/>
        <p:txBody>
          <a:bodyPr/>
          <a:lstStyle/>
          <a:p>
            <a:fld id="{2F639228-50FA-4E74-A1E2-36410642796A}" type="slidenum">
              <a:rPr lang="en-US" smtClean="0"/>
              <a:pPr/>
              <a:t>7</a:t>
            </a:fld>
            <a:endParaRPr lang="en-US" dirty="0"/>
          </a:p>
        </p:txBody>
      </p:sp>
      <p:sp>
        <p:nvSpPr>
          <p:cNvPr id="9" name="Title 8">
            <a:extLst>
              <a:ext uri="{FF2B5EF4-FFF2-40B4-BE49-F238E27FC236}">
                <a16:creationId xmlns:a16="http://schemas.microsoft.com/office/drawing/2014/main" id="{69D0EA38-E42B-D40B-F2E2-29F050BD1605}"/>
              </a:ext>
            </a:extLst>
          </p:cNvPr>
          <p:cNvSpPr>
            <a:spLocks noGrp="1"/>
          </p:cNvSpPr>
          <p:nvPr>
            <p:ph type="ctrTitle"/>
          </p:nvPr>
        </p:nvSpPr>
        <p:spPr>
          <a:xfrm rot="20760000">
            <a:off x="7556112" y="2346907"/>
            <a:ext cx="3231452" cy="3270099"/>
          </a:xfrm>
        </p:spPr>
        <p:txBody>
          <a:bodyPr/>
          <a:lstStyle/>
          <a:p>
            <a:r>
              <a:rPr lang="en-US" dirty="0"/>
              <a:t>Who &amp; How</a:t>
            </a:r>
          </a:p>
        </p:txBody>
      </p:sp>
      <p:sp>
        <p:nvSpPr>
          <p:cNvPr id="11" name="Text Placeholder 10">
            <a:extLst>
              <a:ext uri="{FF2B5EF4-FFF2-40B4-BE49-F238E27FC236}">
                <a16:creationId xmlns:a16="http://schemas.microsoft.com/office/drawing/2014/main" id="{5813D82F-CA2B-FC3C-85E7-C2E83F1532F2}"/>
              </a:ext>
            </a:extLst>
          </p:cNvPr>
          <p:cNvSpPr>
            <a:spLocks noGrp="1"/>
          </p:cNvSpPr>
          <p:nvPr>
            <p:ph type="body" sz="quarter" idx="14"/>
          </p:nvPr>
        </p:nvSpPr>
        <p:spPr/>
        <p:txBody>
          <a:bodyPr/>
          <a:lstStyle/>
          <a:p>
            <a:r>
              <a:rPr lang="en-US" dirty="0"/>
              <a:t>Belly rub?</a:t>
            </a:r>
          </a:p>
        </p:txBody>
      </p:sp>
      <p:sp>
        <p:nvSpPr>
          <p:cNvPr id="15" name="Text Placeholder 12">
            <a:extLst>
              <a:ext uri="{FF2B5EF4-FFF2-40B4-BE49-F238E27FC236}">
                <a16:creationId xmlns:a16="http://schemas.microsoft.com/office/drawing/2014/main" id="{0FEE1C7C-0D44-05E3-4BCA-15ADEEB4C668}"/>
              </a:ext>
            </a:extLst>
          </p:cNvPr>
          <p:cNvSpPr txBox="1">
            <a:spLocks/>
          </p:cNvSpPr>
          <p:nvPr/>
        </p:nvSpPr>
        <p:spPr>
          <a:xfrm rot="20698555">
            <a:off x="7329364" y="4654568"/>
            <a:ext cx="3793523" cy="1432338"/>
          </a:xfrm>
          <a:prstGeom prst="rect">
            <a:avLst/>
          </a:prstGeom>
        </p:spPr>
        <p:txBody>
          <a:bodyPr vert="horz" lIns="91440" tIns="45720" rIns="91440" bIns="45720" rtlCol="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lang="en-US" sz="2500" b="1" i="0" kern="1200" smtClean="0">
                <a:ln w="82550">
                  <a:noFill/>
                </a:ln>
                <a:solidFill>
                  <a:schemeClr val="bg1"/>
                </a:solidFill>
                <a:effectLst>
                  <a:outerShdw blurRad="63500" dist="50800" dir="2700000" algn="tl" rotWithShape="0">
                    <a:schemeClr val="accent5">
                      <a:lumMod val="50000"/>
                      <a:alpha val="25000"/>
                    </a:schemeClr>
                  </a:outerShdw>
                </a:effectLst>
                <a:latin typeface="+mn-lt"/>
                <a:ea typeface="+mj-ea"/>
                <a:cs typeface="+mj-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pic>
        <p:nvPicPr>
          <p:cNvPr id="25" name="Picture Placeholder 24" descr="A picture containing indoor, cat, person, mammal&#10;&#10;Description automatically generated">
            <a:extLst>
              <a:ext uri="{FF2B5EF4-FFF2-40B4-BE49-F238E27FC236}">
                <a16:creationId xmlns:a16="http://schemas.microsoft.com/office/drawing/2014/main" id="{068B8AA3-D7CE-7131-9F7B-0AF1E8341CE8}"/>
              </a:ext>
            </a:extLst>
          </p:cNvPr>
          <p:cNvPicPr>
            <a:picLocks noGrp="1" noChangeAspect="1"/>
          </p:cNvPicPr>
          <p:nvPr>
            <p:ph type="pic" sz="quarter" idx="20"/>
          </p:nvPr>
        </p:nvPicPr>
        <p:blipFill>
          <a:blip r:embed="rId2"/>
          <a:srcRect l="11440" r="11440"/>
          <a:stretch>
            <a:fillRect/>
          </a:stretch>
        </p:blipFill>
        <p:spPr>
          <a:xfrm>
            <a:off x="-153387" y="838857"/>
            <a:ext cx="6121401" cy="5953125"/>
          </a:xfrm>
        </p:spPr>
      </p:pic>
      <p:sp>
        <p:nvSpPr>
          <p:cNvPr id="4" name="TextBox 3">
            <a:extLst>
              <a:ext uri="{FF2B5EF4-FFF2-40B4-BE49-F238E27FC236}">
                <a16:creationId xmlns:a16="http://schemas.microsoft.com/office/drawing/2014/main" id="{63CEA83B-0F5F-0599-CC53-35E58D5E7364}"/>
              </a:ext>
            </a:extLst>
          </p:cNvPr>
          <p:cNvSpPr txBox="1"/>
          <p:nvPr/>
        </p:nvSpPr>
        <p:spPr>
          <a:xfrm>
            <a:off x="6637764" y="5526629"/>
            <a:ext cx="6205652" cy="461665"/>
          </a:xfrm>
          <a:prstGeom prst="rect">
            <a:avLst/>
          </a:prstGeom>
          <a:noFill/>
        </p:spPr>
        <p:txBody>
          <a:bodyPr wrap="square">
            <a:spAutoFit/>
          </a:bodyPr>
          <a:lstStyle/>
          <a:p>
            <a:r>
              <a:rPr lang="en-US" sz="2400" dirty="0">
                <a:solidFill>
                  <a:schemeClr val="bg1"/>
                </a:solidFill>
              </a:rPr>
              <a:t>https://</a:t>
            </a:r>
            <a:r>
              <a:rPr lang="en-US" sz="2400" dirty="0" err="1">
                <a:solidFill>
                  <a:schemeClr val="bg1"/>
                </a:solidFill>
              </a:rPr>
              <a:t>bisg.org</a:t>
            </a:r>
            <a:r>
              <a:rPr lang="en-US" sz="2400" dirty="0">
                <a:solidFill>
                  <a:schemeClr val="bg1"/>
                </a:solidFill>
              </a:rPr>
              <a:t>/page/</a:t>
            </a:r>
            <a:r>
              <a:rPr lang="en-US" sz="2400" dirty="0" err="1">
                <a:solidFill>
                  <a:schemeClr val="bg1"/>
                </a:solidFill>
              </a:rPr>
              <a:t>BISACEdition</a:t>
            </a:r>
            <a:endParaRPr lang="en-US" sz="2400" dirty="0">
              <a:solidFill>
                <a:schemeClr val="bg1"/>
              </a:solidFill>
            </a:endParaRPr>
          </a:p>
        </p:txBody>
      </p:sp>
    </p:spTree>
    <p:extLst>
      <p:ext uri="{BB962C8B-B14F-4D97-AF65-F5344CB8AC3E}">
        <p14:creationId xmlns:p14="http://schemas.microsoft.com/office/powerpoint/2010/main" val="3927350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70">
          <a:fgClr>
            <a:schemeClr val="accent6">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42C7A5B-1843-738F-2AE0-043AA229CBA6}"/>
              </a:ext>
            </a:extLst>
          </p:cNvPr>
          <p:cNvSpPr>
            <a:spLocks noGrp="1"/>
          </p:cNvSpPr>
          <p:nvPr>
            <p:ph type="sldNum" sz="quarter" idx="12"/>
          </p:nvPr>
        </p:nvSpPr>
        <p:spPr/>
        <p:txBody>
          <a:bodyPr/>
          <a:lstStyle/>
          <a:p>
            <a:fld id="{2F639228-50FA-4E74-A1E2-36410642796A}" type="slidenum">
              <a:rPr lang="en-US" smtClean="0"/>
              <a:pPr/>
              <a:t>8</a:t>
            </a:fld>
            <a:endParaRPr lang="en-US" dirty="0"/>
          </a:p>
        </p:txBody>
      </p:sp>
      <p:graphicFrame>
        <p:nvGraphicFramePr>
          <p:cNvPr id="10" name="Diagram 9">
            <a:extLst>
              <a:ext uri="{FF2B5EF4-FFF2-40B4-BE49-F238E27FC236}">
                <a16:creationId xmlns:a16="http://schemas.microsoft.com/office/drawing/2014/main" id="{1D16E654-E4D6-62DD-F6FB-3B20F9D157E8}"/>
              </a:ext>
            </a:extLst>
          </p:cNvPr>
          <p:cNvGraphicFramePr/>
          <p:nvPr>
            <p:extLst>
              <p:ext uri="{D42A27DB-BD31-4B8C-83A1-F6EECF244321}">
                <p14:modId xmlns:p14="http://schemas.microsoft.com/office/powerpoint/2010/main" val="580505519"/>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9" name="Straight Connector 18">
            <a:extLst>
              <a:ext uri="{FF2B5EF4-FFF2-40B4-BE49-F238E27FC236}">
                <a16:creationId xmlns:a16="http://schemas.microsoft.com/office/drawing/2014/main" id="{9B5475A6-62C8-75B0-098A-A7F909037787}"/>
              </a:ext>
            </a:extLst>
          </p:cNvPr>
          <p:cNvCxnSpPr>
            <a:cxnSpLocks/>
          </p:cNvCxnSpPr>
          <p:nvPr/>
        </p:nvCxnSpPr>
        <p:spPr>
          <a:xfrm>
            <a:off x="779489" y="5471410"/>
            <a:ext cx="1252511" cy="0"/>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8CB8A1F-B75E-A41A-9A62-384E0824989B}"/>
              </a:ext>
            </a:extLst>
          </p:cNvPr>
          <p:cNvCxnSpPr>
            <a:cxnSpLocks/>
          </p:cNvCxnSpPr>
          <p:nvPr/>
        </p:nvCxnSpPr>
        <p:spPr>
          <a:xfrm flipV="1">
            <a:off x="779489" y="1386589"/>
            <a:ext cx="0" cy="4084821"/>
          </a:xfrm>
          <a:prstGeom prst="line">
            <a:avLst/>
          </a:prstGeom>
          <a:ln w="4762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4EFADC5-3295-1216-B627-45F60493AB0E}"/>
              </a:ext>
            </a:extLst>
          </p:cNvPr>
          <p:cNvCxnSpPr>
            <a:cxnSpLocks/>
          </p:cNvCxnSpPr>
          <p:nvPr/>
        </p:nvCxnSpPr>
        <p:spPr>
          <a:xfrm>
            <a:off x="779489" y="1379095"/>
            <a:ext cx="1034321" cy="7493"/>
          </a:xfrm>
          <a:prstGeom prst="straightConnector1">
            <a:avLst/>
          </a:prstGeom>
          <a:ln w="47625">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150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DC8801A-C2E2-98EB-0BE4-A3B206AB4B3A}"/>
              </a:ext>
            </a:extLst>
          </p:cNvPr>
          <p:cNvSpPr>
            <a:spLocks noGrp="1"/>
          </p:cNvSpPr>
          <p:nvPr>
            <p:ph type="sldNum" sz="quarter" idx="12"/>
          </p:nvPr>
        </p:nvSpPr>
        <p:spPr/>
        <p:txBody>
          <a:bodyPr/>
          <a:lstStyle/>
          <a:p>
            <a:fld id="{2F639228-50FA-4E74-A1E2-36410642796A}" type="slidenum">
              <a:rPr lang="en-US" smtClean="0"/>
              <a:pPr/>
              <a:t>9</a:t>
            </a:fld>
            <a:endParaRPr lang="en-US" dirty="0"/>
          </a:p>
        </p:txBody>
      </p:sp>
      <p:pic>
        <p:nvPicPr>
          <p:cNvPr id="13" name="Picture Placeholder 12" descr="A picture containing mammal, squirrel, outdoor, orange&#10;&#10;Description automatically generated">
            <a:extLst>
              <a:ext uri="{FF2B5EF4-FFF2-40B4-BE49-F238E27FC236}">
                <a16:creationId xmlns:a16="http://schemas.microsoft.com/office/drawing/2014/main" id="{D21B5F22-B9A9-FA09-F2C7-94DA706E0DB7}"/>
              </a:ext>
            </a:extLst>
          </p:cNvPr>
          <p:cNvPicPr>
            <a:picLocks noGrp="1" noChangeAspect="1"/>
          </p:cNvPicPr>
          <p:nvPr>
            <p:ph type="pic" sz="quarter" idx="15"/>
          </p:nvPr>
        </p:nvPicPr>
        <p:blipFill>
          <a:blip r:embed="rId2"/>
          <a:srcRect t="10000" b="10000"/>
          <a:stretch>
            <a:fillRect/>
          </a:stretch>
        </p:blipFill>
        <p:spPr>
          <a:xfrm>
            <a:off x="8519120" y="3867462"/>
            <a:ext cx="2780675" cy="2780675"/>
          </a:xfrm>
        </p:spPr>
      </p:pic>
      <p:sp>
        <p:nvSpPr>
          <p:cNvPr id="5" name="TextBox 4">
            <a:extLst>
              <a:ext uri="{FF2B5EF4-FFF2-40B4-BE49-F238E27FC236}">
                <a16:creationId xmlns:a16="http://schemas.microsoft.com/office/drawing/2014/main" id="{F407E7E2-1E62-12F4-B583-D2E694F6D786}"/>
              </a:ext>
            </a:extLst>
          </p:cNvPr>
          <p:cNvSpPr txBox="1"/>
          <p:nvPr/>
        </p:nvSpPr>
        <p:spPr>
          <a:xfrm>
            <a:off x="399218" y="0"/>
            <a:ext cx="9434330" cy="3629327"/>
          </a:xfrm>
          <a:prstGeom prst="rect">
            <a:avLst/>
          </a:prstGeom>
          <a:solidFill>
            <a:schemeClr val="accent6">
              <a:lumMod val="60000"/>
              <a:lumOff val="40000"/>
            </a:schemeClr>
          </a:solidFill>
        </p:spPr>
        <p:txBody>
          <a:bodyPr wrap="square" rtlCol="0">
            <a:spAutoFit/>
          </a:bodyPr>
          <a:lstStyle/>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Do you eat dinner at a table with family? ________________Yes, if I want scraps_____________</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Do you enjoy cooking? _________________My paws get in the way______________________</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Do you enjoy the outdoors or prefer to be at home? ___Outside_________________________</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are you reading right now? ________Puppies weekly____________________________</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are your favorite hobbies? ______________walking with my mom_________________</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Are you mountain, beach, or dark dungeon type? ___________mountain___________________</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What is your favorite toy/item/</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collectable?___chew</a:t>
            </a:r>
            <a:r>
              <a:rPr lang="en-US" sz="1800" dirty="0">
                <a:effectLst/>
                <a:latin typeface="Calibri" panose="020F0502020204030204" pitchFamily="34" charset="0"/>
                <a:ea typeface="Calibri" panose="020F0502020204030204" pitchFamily="34" charset="0"/>
                <a:cs typeface="Times New Roman" panose="02020603050405020304" pitchFamily="18" charset="0"/>
              </a:rPr>
              <a:t> toy_________________________</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Do you mark up your books when you read? ______________When Mom isn’t looking._____</a:t>
            </a:r>
          </a:p>
          <a:p>
            <a:pPr marL="342900" marR="0" lvl="0" indent="-342900">
              <a:lnSpc>
                <a:spcPct val="107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Times New Roman" panose="02020603050405020304" pitchFamily="18" charset="0"/>
              </a:rPr>
              <a:t>Where do you shop? ____________________</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Petsmart</a:t>
            </a:r>
            <a:r>
              <a:rPr lang="en-US" sz="1800" dirty="0">
                <a:effectLst/>
                <a:latin typeface="Calibri" panose="020F0502020204030204" pitchFamily="34" charset="0"/>
                <a:ea typeface="Calibri" panose="020F0502020204030204" pitchFamily="34" charset="0"/>
                <a:cs typeface="Times New Roman" panose="02020603050405020304" pitchFamily="18" charset="0"/>
              </a:rPr>
              <a:t>________________________________</a:t>
            </a:r>
          </a:p>
          <a:p>
            <a:endParaRPr lang="en-US" dirty="0"/>
          </a:p>
        </p:txBody>
      </p:sp>
      <p:sp>
        <p:nvSpPr>
          <p:cNvPr id="10" name="TextBox 9">
            <a:extLst>
              <a:ext uri="{FF2B5EF4-FFF2-40B4-BE49-F238E27FC236}">
                <a16:creationId xmlns:a16="http://schemas.microsoft.com/office/drawing/2014/main" id="{D9895A32-C785-1A98-1AC5-F500E17DFB1F}"/>
              </a:ext>
            </a:extLst>
          </p:cNvPr>
          <p:cNvSpPr txBox="1"/>
          <p:nvPr/>
        </p:nvSpPr>
        <p:spPr>
          <a:xfrm rot="20676906">
            <a:off x="5641039" y="4503184"/>
            <a:ext cx="6130976" cy="1569660"/>
          </a:xfrm>
          <a:prstGeom prst="rect">
            <a:avLst/>
          </a:prstGeom>
          <a:noFill/>
        </p:spPr>
        <p:txBody>
          <a:bodyPr wrap="square">
            <a:spAutoFit/>
          </a:bodyPr>
          <a:lstStyle/>
          <a:p>
            <a:r>
              <a:rPr lang="en-US" sz="9600" b="1" kern="1200" dirty="0">
                <a:ln w="47625" cap="flat" cmpd="sng" algn="ctr">
                  <a:solidFill>
                    <a:srgbClr val="FFFFFF"/>
                  </a:solidFill>
                  <a:prstDash val="solid"/>
                  <a:round/>
                </a:ln>
                <a:solidFill>
                  <a:srgbClr val="FFA300"/>
                </a:solidFill>
                <a:effectLst>
                  <a:outerShdw blurRad="50800" dist="38100" dir="2700000" algn="tl" rotWithShape="0">
                    <a:schemeClr val="accent5">
                      <a:lumMod val="50000"/>
                      <a:alpha val="40000"/>
                    </a:schemeClr>
                  </a:outerShdw>
                </a:effectLst>
                <a:latin typeface="Brush Script MT" panose="03060802040406070304" pitchFamily="66" charset="-122"/>
                <a:ea typeface="+mj-ea"/>
                <a:cs typeface="+mj-cs"/>
              </a:rPr>
              <a:t>Stop!</a:t>
            </a:r>
            <a:r>
              <a:rPr lang="en-US" dirty="0"/>
              <a:t> </a:t>
            </a:r>
          </a:p>
        </p:txBody>
      </p:sp>
    </p:spTree>
    <p:extLst>
      <p:ext uri="{BB962C8B-B14F-4D97-AF65-F5344CB8AC3E}">
        <p14:creationId xmlns:p14="http://schemas.microsoft.com/office/powerpoint/2010/main" val="1492892719"/>
      </p:ext>
    </p:extLst>
  </p:cSld>
  <p:clrMapOvr>
    <a:masterClrMapping/>
  </p:clrMapOvr>
</p:sld>
</file>

<file path=ppt/theme/theme1.xml><?xml version="1.0" encoding="utf-8"?>
<a:theme xmlns:a="http://schemas.openxmlformats.org/drawingml/2006/main" name="Office Theme">
  <a:themeElements>
    <a:clrScheme name="Pets Photobook">
      <a:dk1>
        <a:sysClr val="windowText" lastClr="000000"/>
      </a:dk1>
      <a:lt1>
        <a:sysClr val="window" lastClr="FFFFFF"/>
      </a:lt1>
      <a:dk2>
        <a:srgbClr val="FCEE21"/>
      </a:dk2>
      <a:lt2>
        <a:srgbClr val="FFA300"/>
      </a:lt2>
      <a:accent1>
        <a:srgbClr val="009245"/>
      </a:accent1>
      <a:accent2>
        <a:srgbClr val="F15A24"/>
      </a:accent2>
      <a:accent3>
        <a:srgbClr val="D9E021"/>
      </a:accent3>
      <a:accent4>
        <a:srgbClr val="FFC000"/>
      </a:accent4>
      <a:accent5>
        <a:srgbClr val="36A1FF"/>
      </a:accent5>
      <a:accent6>
        <a:srgbClr val="78FF1F"/>
      </a:accent6>
      <a:hlink>
        <a:srgbClr val="FFC000"/>
      </a:hlink>
      <a:folHlink>
        <a:srgbClr val="FFC000"/>
      </a:folHlink>
    </a:clrScheme>
    <a:fontScheme name="Custom 4">
      <a:majorFont>
        <a:latin typeface="Brush Script MT"/>
        <a:ea typeface=""/>
        <a:cs typeface=""/>
      </a:majorFont>
      <a:minorFont>
        <a:latin typeface="Sagona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2073743_win32_fixed" id="{D30E9865-13DC-4382-9C01-7A7A0167DF39}" vid="{F21343A6-9ABC-404E-860F-4BCA8F1FE4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4" ma:contentTypeDescription="Create a new document." ma:contentTypeScope="" ma:versionID="2d714a3296df14eba7a100bb665443ca">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49549bf45bfbbfb6cffed527380e77e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B549D86-9FF2-496B-8FF9-E3F6269C7EE6}">
  <ds:schemaRefs>
    <ds:schemaRef ds:uri="http://schemas.microsoft.com/sharepoint/v3/contenttype/forms"/>
  </ds:schemaRefs>
</ds:datastoreItem>
</file>

<file path=customXml/itemProps2.xml><?xml version="1.0" encoding="utf-8"?>
<ds:datastoreItem xmlns:ds="http://schemas.openxmlformats.org/officeDocument/2006/customXml" ds:itemID="{8B661DBF-67DC-4502-A74E-1BA6D3A20E9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3.xml><?xml version="1.0" encoding="utf-8"?>
<ds:datastoreItem xmlns:ds="http://schemas.openxmlformats.org/officeDocument/2006/customXml" ds:itemID="{ECE14AE0-DD8F-4077-9770-D9C11D69994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Pet photo book </Template>
  <TotalTime>20033</TotalTime>
  <Words>1767</Words>
  <Application>Microsoft Macintosh PowerPoint</Application>
  <PresentationFormat>Widescreen</PresentationFormat>
  <Paragraphs>414</Paragraphs>
  <Slides>49</Slides>
  <Notes>0</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49</vt:i4>
      </vt:variant>
    </vt:vector>
  </HeadingPairs>
  <TitlesOfParts>
    <vt:vector size="57" baseType="lpstr">
      <vt:lpstr>Brush Script MT</vt:lpstr>
      <vt:lpstr>Arial</vt:lpstr>
      <vt:lpstr>Calibri</vt:lpstr>
      <vt:lpstr>inherit</vt:lpstr>
      <vt:lpstr>Sagona Book</vt:lpstr>
      <vt:lpstr>system-ui</vt:lpstr>
      <vt:lpstr>Times New Roman</vt:lpstr>
      <vt:lpstr>Office Theme</vt:lpstr>
      <vt:lpstr>Finding</vt:lpstr>
      <vt:lpstr>PowerPoint Presentation</vt:lpstr>
      <vt:lpstr>Who am I?</vt:lpstr>
      <vt:lpstr>Important</vt:lpstr>
      <vt:lpstr>Who &amp; How</vt:lpstr>
      <vt:lpstr>PowerPoint Presentation</vt:lpstr>
      <vt:lpstr>Who &amp; How</vt:lpstr>
      <vt:lpstr>PowerPoint Presentation</vt:lpstr>
      <vt:lpstr>PowerPoint Presentation</vt:lpstr>
      <vt:lpstr>PowerPoint Presentation</vt:lpstr>
      <vt:lpstr>Stalk Before You Talk</vt:lpstr>
      <vt:lpstr>PowerPoint Presentation</vt:lpstr>
      <vt:lpstr>PowerPoint Presentation</vt:lpstr>
      <vt:lpstr>Social</vt:lpstr>
      <vt:lpstr>Creepy First Date</vt:lpstr>
      <vt:lpstr>PowerPoint Presentation</vt:lpstr>
      <vt:lpstr>Keywords</vt:lpstr>
      <vt:lpstr>PowerPoint Presentation</vt:lpstr>
      <vt:lpstr>Other methods on how to find the who?</vt:lpstr>
      <vt:lpstr>PowerPoint Presentation</vt:lpstr>
      <vt:lpstr>Branding</vt:lpstr>
      <vt:lpstr>PowerPoint Presentation</vt:lpstr>
      <vt:lpstr>Marketing</vt:lpstr>
      <vt:lpstr>  Content</vt:lpstr>
      <vt:lpstr>Social Media </vt:lpstr>
      <vt:lpstr>SEO</vt:lpstr>
      <vt:lpstr>Email</vt:lpstr>
      <vt:lpstr>Pay Per Click</vt:lpstr>
      <vt:lpstr>Break it down</vt:lpstr>
      <vt:lpstr>PowerPoint Presentation</vt:lpstr>
      <vt:lpstr>Who to target!</vt:lpstr>
      <vt:lpstr>Target on social Media</vt:lpstr>
      <vt:lpstr>Don’t Target</vt:lpstr>
      <vt:lpstr>Things to ask yourself?</vt:lpstr>
      <vt:lpstr>Case Study #1</vt:lpstr>
      <vt:lpstr>Case Study #1</vt:lpstr>
      <vt:lpstr>Case Study #1</vt:lpstr>
      <vt:lpstr>Case Study #1</vt:lpstr>
      <vt:lpstr>Case Study #1</vt:lpstr>
      <vt:lpstr>Case Study #1</vt:lpstr>
      <vt:lpstr>Case Study #2</vt:lpstr>
      <vt:lpstr>Case Study #2</vt:lpstr>
      <vt:lpstr>Case Study #2</vt:lpstr>
      <vt:lpstr>Case Study #2</vt:lpstr>
      <vt:lpstr>Case Study #2</vt:lpstr>
      <vt:lpstr>Case Study #2</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Finding</dc:title>
  <dc:creator>Tammie Hanson</dc:creator>
  <cp:lastModifiedBy>Tammie Hanson</cp:lastModifiedBy>
  <cp:revision>3</cp:revision>
  <dcterms:created xsi:type="dcterms:W3CDTF">2022-10-07T15:44:20Z</dcterms:created>
  <dcterms:modified xsi:type="dcterms:W3CDTF">2022-10-21T13:40:59Z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